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318" r:id="rId5"/>
    <p:sldId id="260" r:id="rId6"/>
    <p:sldId id="261" r:id="rId7"/>
    <p:sldId id="262" r:id="rId8"/>
    <p:sldId id="263" r:id="rId9"/>
    <p:sldId id="319" r:id="rId10"/>
    <p:sldId id="320" r:id="rId11"/>
    <p:sldId id="264" r:id="rId12"/>
    <p:sldId id="265" r:id="rId13"/>
    <p:sldId id="266" r:id="rId14"/>
    <p:sldId id="267" r:id="rId15"/>
    <p:sldId id="268" r:id="rId16"/>
    <p:sldId id="269" r:id="rId17"/>
    <p:sldId id="333" r:id="rId18"/>
    <p:sldId id="334" r:id="rId19"/>
    <p:sldId id="335" r:id="rId20"/>
    <p:sldId id="270" r:id="rId21"/>
    <p:sldId id="336" r:id="rId22"/>
    <p:sldId id="325" r:id="rId23"/>
    <p:sldId id="326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5:47.45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1659 1461 0,'0'0'98'16,"52"59"133"-16,-52-59-21 15,33 67-15-15,-13-12-34 0,-20-55-56 16,26 63-14-16,-26-63-27 16,20 56 28-16,-20-56-19 15,0 0-2-15,0 0 67 0,0 0 9 16,59-4-29-16,-6-29-29 16,-7-30-34-16,6-15-35 0,14-22-4 15,0-29-11 1,-1-26 6-16,14-22-11 0,0-8 7 15,13 0-7-15,13 0 6 16,0 23-29-16,7 14-117 0,0 15-160 16,-7 19-290-16,0 6-343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1:55.5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13682 206 817 0,'0'0'16'0,"0"0"-22"15,0 0 29-15,0 0 48 0,0 0-30 16,0 0 29-16,0 0-28 16,0 0 67-16,-13 71 112 15,-13 43 10-15,-20 49-65 0,-7 29-14 16,-12 33-13-16,-8 26 15 15,0 19-11-15,-6 15-41 0,7 10-27 16,6-7-39-16,0-10 4 16,14-23 22-16,12-18-16 15,8-19 17-15,5-15-38 16,14-26 4-16,7-18 4 0,6-18-15 16,0-16 5-16,0-21 0 15,6-16-23-15,1-17-9 16,-7-20 4-16,6-14 27 0,-6-37-46 15,0 0-145-15,0 0-157 16,0 0-302-16,0 0-167 16</inkml:trace>
  <inkml:trace contextRef="#ctx0" brushRef="#br0" timeOffset="2153">12387 7294 518 0,'0'0'24'16,"0"0"121"-16,-27 48 74 0,14 14 17 16,-13 27 3-16,0 41-42 15,-7 51-41-15,0 63-71 16,-6 59-60-16,-1 41 11 0,7 25-13 16,-6 15-34-16,-7 12 4 15,0 10 0-15,-7-10 7 16,1-31-19-16,12-40 37 15,7-33-23-15,20-37-3 0,0-37 8 16,13-37-11-16,7-29-25 16,-1-30-162-16,1-33-94 0,6-26-94 15,-13-30-76-15</inkml:trace>
  <inkml:trace contextRef="#ctx0" brushRef="#br0" timeOffset="2749">12150 7356 671 0,'0'0'47'0,"0"0"68"15,66 34 111-15,59-12 29 16,59-7-26-16,52-4-68 0,53-8-60 16,33 1-22-16,47 0-29 15,26-1-50-15,19 1 32 0,6 4-26 16,-12-5 26-16,-21 5-42 16,-19-5 20-16,-26 8 12 15,-27 0-26-15,-32 4-3 0,-45 0 28 16,-41-4-30-16,-33 4 1 15,-39-4 12-15,-27 0-154 0,-25-3-139 16,-21-8-177 0</inkml:trace>
  <inkml:trace contextRef="#ctx0" brushRef="#br0" timeOffset="3329">12433 4537 549 0,'79'23'168'0,"32"-12"-4"15,34-4 61-15,26 0 11 16,13 1-23-16,33-4 18 0,14 3-81 15,25 0-65 1,33 12-28-16,26-1-39 0,7 1-18 16,-6 7 16-16,-14-4 6 15,-13 0-25-15,-19-4 8 0,-21 1-10 16,-32-1 0-16,-26-3 14 16,-27-4-3-16,-33 0-199 15,-32-7-223-15,-20-4-90 0</inkml:trace>
  <inkml:trace contextRef="#ctx0" brushRef="#br0" timeOffset="-2251">1305 6891 1175 0,'0'0'48'15,"0"0"-1"-15,0 0-26 0,0 0 58 16,0 0 49-16,65-4 30 16,47-3-9-16,39-8 49 0,53 0-20 15,47-7-41-15,64 0-61 16,66-4-21-16,33 4-20 16,26 7-23-16,1 4-4 0,-8 11-33 15,-19 7 33-15,-33 4-13 16,-32 4-7-16,-53 0 5 15,-46 3-30-15,-46-3-301 16,-33 0-182-16,-33 0-46 0</inkml:trace>
  <inkml:trace contextRef="#ctx0" brushRef="#br0" timeOffset="-2923">1909 4670 825 0,'0'0'-27'0,"0"0"7"15,0 0 24-15,0 0 28 16,47 0 17-16,39 0 81 16,45-11 9-16,59-3 12 15,73-5-113-15,79-3 78 0,39 3-91 16,40-3-25-16,12 0 65 15,14 4 2-15,0 3 7 0,-13 4-70 16,-32 0-29-16,-28 3 67 16,-39-3-71-16,-32 4 45 15,-34 3-29-15,-39 0 55 0,-33 4-42 16,-39 4-51-16,-33-4-132 16,-40 0 4-16,-19 0-17 0,-20 0-32 15,-46 0-65 1</inkml:trace>
  <inkml:trace contextRef="#ctx0" brushRef="#br0" timeOffset="-975">9350 0 170 0,'0'-45'59'16,"0"45"13"-16,-7-37 12 16,7 37 3-16,0 0-36 0,0 0-36 15,0 0 36-15,0 0 51 16,-6 67-16-16,-1 21 5 15,-6 31-88-15,0 25 21 16,-14 18 43-16,1 27-6 16,0 18 64-16,-7 18-13 0,-6 11 48 15,-7 12-45-15,0 3-73 16,0 4 20-16,0-7-15 0,0-11-14 16,0-15-24-16,-7-15-2 15,7-15-20-15,7-15 43 16,-1-18-42-16,14-8 6 0,-7-25-38 15,13-15 69-15,-6-15-1 16,6-15-3-16,14-11-42 0,-7-10 31 16,6-5-24-16,-6-7 11 15,6 0 3-15,1-7 5 16,-1-1-21-16,1 1 16 16,6-41 5-16,0 44-3 15,0-44-2-15,0 41 0 0,0-41 7 16,0 0-16-16,0 0 1 15,0 0 16-15,0 0-15 0,0 0 23 16,0 0 9-16,0 0-28 16,0 0-119-16,0 0-149 15,0 0-179-15</inkml:trace>
  <inkml:trace contextRef="#ctx0" brushRef="#br0" timeOffset="1045">6596 6928 431 0,'0'0'-13'0,"0"0"28"16,0 0 28-16,0 0 16 0,0 0 41 16,33 11-38-16,7 4 49 15,-1-1-3-15,14 1-6 16,6 0-15-16,13 0-26 16,14 0-31-16,19-1 14 15,13 1-30-15,13-8 42 0,1 1-16 16,-7-1-45-16,-7-3 34 15,-13 0-29-15,-26-1 9 0,-13 1-12 16,-20-8-6-16,-46 4 33 16,39 4-85-16,-39-4-71 15,0 0-55-15,0 0-43 0,0 0-5 16,0 0-27-16</inkml:trace>
  <inkml:trace contextRef="#ctx0" brushRef="#br0" timeOffset="1453">8417 7035 535 0,'0'0'53'0,"0"0"102"15,0 0-32-15,0 0-14 16,0 0-58-16,0 0-51 16,0 0 114-16,-7 63-25 15,1 29-19-15,-14 34 56 0,-6 33 33 16,-7 48-68-16,0 34-9 16,7 43-6-16,-7 30 31 0,6 26-16 15,1 22-53-15,0 11-12 16,0 11-11-16,-14 16-24 15,-6-5 9-15,-6-18 26 0,-1-8-14 16,-6-25-26-16,6-30 4 16,7-19 46-16,7-13-51 0,-1-16 21 15,8-29 9 1,-8-27-18-16,14-36-10 0,0-38-45 16,6-28-128-16,7-31-148 15,0-25-58-15,13-52-141 0</inkml:trace>
  <inkml:trace contextRef="#ctx0" brushRef="#br0" timeOffset="32749">9435 8222 337 0,'0'0'44'0,"0"0"-22"15,0 0-5-15,0 0 17 0,0 0-15 16,0 0 15-16,0 0 4 16,0 0 17-16,0 0-4 15,0 0-20-15,0 0 19 0,66-11-34 16,-14 11 28-16,2-8-7 16,5 1 5-16,-6 0-21 15,12-4-32-15,-5-1 11 0,-1 5 2 16,-7-4-2-16,-6 4-6 15,-46 7 10-15,46-8-9 16,-46 8 13-16,0 0 1 16,0 0 4-16,0 0-1 0,0 0-37 15,0 0 55-15,0 0-35 16,0 0 9-16,0 0-17 16,0 0-7-16,0 0 2 0,0 0-4 15,0 0-5-15,0 0-11 16,0 0-21-16,0 0-8 0,0 0-35 15,0 0-3-15,0 0-42 16,0 0 2-16</inkml:trace>
  <inkml:trace contextRef="#ctx0" brushRef="#br0" timeOffset="34136">9719 8159 119 0,'0'0'20'16,"0"0"-20"-16,0 0 0 0,0 0 0 15,0 0-17-15,0 0 40 16,-46-26-29-16,46 26 14 15,0 0 7-15,0 0-12 0,0 0 4 16,0 0 6-16,-53-11-4 16,53 11-14-16,0 0 14 15,0 0-5-15,0 0 28 0,0 0-29 16,-46 0 13-16,46 0 2 16,0 0 0-16,0 0 19 0,0 0-16 15,0 0 8 1,0 0 12-16,-27 56-20 0,27-56-19 15,-7 55 16-15,7-55 1 16,0 55 2-16,0-55-12 0,7 52-29 16,-7-52 15-16,6 56-2 15,2-12 2-15,-1-7 33 16,6 0 12-16,-13-37-6 0,0 55-19 16,6-10-15-16,-6-5 12 15,0-40-31-15,7 44 45 16,-7-44-29-16,-7 49-11 0,14-16 14 15,-7-33 14-15,6 55-28 16,1-3 30-16,-7-8-20 16,0 4 13-16,0 0 4 15,0-3-18-15,-7-1-5 0,7-3 24 16,0-41-21-16,0 44 16 16,0-44-18-16,0 33 3 15,0-33 26-15,0 0-48 0,0 0 59 16,0 0-24-16,0 0-2 15,0 0-5-15,0 0 0 0,-39 11-7 16,39-11 13-16,-40 0-6 16,40 0-3-16,0 0 7 15,-46-15 2-15,46 15-2 16,-40-7 8-16,40 7-27 0,-46-15 0 16,13 8 22-16,33 7-5 15,-33-4-7-15,33 4 2 16,0 0 20-16,-26-3-40 0,26 3 20 15,0 0 11-15,0 0-8 16,-39 14 4-16,39-14 1 16,0 0 13-16,0 0-12 0,-20 37-22 15,20-37 22-15,-13 37-15 16,6-7-1-16,7-30 4 16,7 44-12-16,-7-11 40 0,0-3-11 15,0-30-16-15,0 41 0 16,6-4-1-16,-6-37 22 0,7 44-23 15,-7-11 29 1,0-33-51-16,7 37 15 0,-7-37 9 16,0 0 8-16,13 33 8 15,-13-33-14-15,0 0-8 16,0 0 11-16,0 0-18 0,0 0 26 16,33 22-12-16,-33-22-4 15,0 0 25-15,26 12-17 0,-26-12 0 16,0 0-13-16,0 0 36 15,0 0-23-15,0 0-7 16,39-12 11-16,-39 12-15 0,0 0 14 16,0 0 2-1,0 0 3-15,0 0-13 0,0 0 2 16,0 0 11-16,0 0-15 16,0 0 7-16,0 0 6 0,0 0-11 15,0 0 10-15,0 0-22 16,0 0 20-16,0 0-12 15,0 0 4-15,0 0-9 0,0 0 20 16,0 0 1-16,0 0-7 16,0 0 0-16,0 0 4 15,0 0 10-15,0 0-7 0,0 0-20 16,0 0 6-16,0 0-11 16,0 0 29-16,0 0 1 15,0 0-24-15,0 0 21 16,0 0-18-16,0 0 23 0,0 0-31 15,0 0 21-15,0 0-14 16,0 0 10-16,0 0-4 16,0 0 8-16,0 0 2 0,0 0-12 15,0 0-17-15,0 0 40 16,0 0-17-16,0 0-3 0,0 0 3 16,0 0-6-16,0 0 6 15,0 0 6-15,0 0-10 16,0 0 11-16,0 0-7 15,0 0-22-15,0 0 4 16,0 0-10-16,0 0-33 0,0 0-62 16,0 0-38-16</inkml:trace>
  <inkml:trace contextRef="#ctx0" brushRef="#br0" timeOffset="37636">9264 9338 124 0,'0'0'27'0,"0"40"5"15,7-6 9-15,-7-5-27 16,-7 4 5-16,1 1 0 0,6-1-1 15,0 0-15-15,0 4 23 16,0 0-13-16,0-4 8 0,0 0-45 16,0 4 48-16,13-3-11 15,-13-5 3-15,0-29-16 16,13 45 19-16,-6-8-19 0,-7-37 6 16,13 51 11-16,0-10-12 15,-7 7 0-15,-6-4 17 16,0 4-25-16,-6 0 3 15,-1 4-19-15,1-8 21 0,-1 4 10 16,7-3-1-16,-6-8-5 16,6-37-29-16,0 44 13 15,-7-11 20-15,7-33-1 0,0 0-15 16,0 0 3-16,0 0-6 16,0 0 25-16,0 0-30 15,7 30 5-15,-7-30 6 0,0 0 3 16,0 0 15-16,0 0-15 15,0 0-3-15,0 0 15 16,26 29-21-16,-26-29 19 16,0 0-13-16,0 0 3 0,0 0-4 15,0 0 1-15,0 0 13 16,0 0-10-16,0 0 0 16,0 0-8-16,0 0 35 0,0 0-37 15,0 0 0-15,0 0 15 16,0 0-21-16,0 0 16 0,0 0 0 15,0 0 6-15,39-22-18 16,-39 22 29-16,0 0-37 16,0 0 34-16,40-33-32 0,-40 33 32 15,0 0-1 1,0 0-49-16,0 0 47 0,0 0-7 16,0 0 11-16,0 0-11 15,0 0-17-15,0 0 21 0,0 0-19 16,33-37 11-16,-33 37 12 15,0 0-18-15,0 0 19 16,19-33-36-16,-19 33 48 0,0 0-22 16,0 0-22-16,0 0 39 15,0 0-40-15,0 0 20 16,0 0 0-16,40-45 0 0,-40 45-6 16,39-18-3-16,-39 18 16 15,0 0-2-15,0 0-8 0,41-19 5 16,-41 19-6-16,0 0 21 15,0 0-34-15,0 0 26 16,0 0-15-16,32-18 6 16,-32 18 0-16,0 0 4 15,0 0 1-15,0 0-5 0,46-11 22 16,-46 11-41-16,0 0 3 16,33-11 16-16,-33 11 4 0,0 0-13 15,0 0 26-15,0 0-25 16,0 0-1-16,40 22 12 15,-40-22 4-15,0 0-11 0,0 0 22 16,39 44-23-16,-39-44-2 16,0 0 20-16,0 0-22 15,26 37 25-15,-26-37-22 16,14 41-6-16,-8-12 22 0,-6 1-10 16,0-4 4-16,-6 7-4 15,-1 4-4-15,0 4 13 16,1-4-15-16,-1 0 6 0,1 0 4 15,6 0-10-15,0-1 10 16,-7-2-12-16,7-1-5 16,7 0 15-16,-7-7-2 0,13 4-5 15,-7-5 9-15,1 1-4 16,-7-3 10-16,0-23-16 0,13 29 17 16,-6-3-25-1,-7-26 17-15,13 26-3 0,-13-26 4 16,13 26-2-16,-13-26-8 15,0 0-1-15,0 0 16 0,7 22-4 16,-7-22-18-16,0 0 27 16,0 0-24-16,0 0 3 15,0 0 13-15,0 0-3 0,19 4-12 16,-19-4 26-16,0 0-24 16,33-23 9-16,-13 1-7 0,-20 22-4 15,26-29 17-15,-6 6 21 16,0 1-14-16,6 0 22 15,-6 4-40-15,6-8 11 16,7 0 2-16,0 0-20 0,-7-3 15 16,7-1 8-16,-7 4-4 15,-26 26-6-15,26-44-11 0,1 7 4 16,-27 37 8-16,26-37-10 16,-13 7 12-16,-13 30 6 0,13-29-20 15,-13 29 15-15,20-33-7 16,-7 3-22-16,-13 30 32 15,20-33 11-15,-20 33-38 0,13-34 4 16,-13 34 26-16,0 0-29 16,0-44 6-16,0 44 30 15,-7-37-32-15,7 37 18 0,0 0-2 16,0 0 6-16,0 0-21 16,-46-29 1-16,46 29 32 15,0 0-16-15,-39-26-25 0,39 26 29 16,0 0-10-16,-46-22-8 15,46 22-4-15,-46-23 5 0,46 23 15 16,-40-18 3-16,40 18-3 16,-52-15-13-16,52 15 15 0,-40-15-24 15,40 15 5-15,0 0 9 16,-39-14-8-16,39 14 19 16,-39-23-11-16,39 23 0 15,0 0-12-15,-40-40 12 0,40 40 10 16,-20-33-6-16,20 33-23 15,-13-41 33-15,13 41-14 0,0 0-8 16,-6-41 0-16,6 41-3 16,0 0 4-16,13-40 20 0,-13 40-13 15,0 0-6-15,0 0 2 16,26-37 15-16,-26 37-18 16,20-41 3-16,-20 41 26 0,0 0-25 15,33-41-3-15,-33 41 2 16,33-29 12-16,-33 29-15 15,0 0-1-15,32-19 20 0,-32 19-12 16,0 0 0-16,33-7 0 16,-33 7 13-16,33 4-13 15,-33-4-15-15,0 0 15 0,0 0 0 16,0 0 8-16,0 0-13 16,0 0 13-16,0 0-12 0,0 0-8 15,0 0 31-15,0 0-19 16,0 0-7-16,0 0 1 0,0 0-51 15,0 0 53 1,0 0-18-16,0 0 37 0,26-11-20 16,-26 11-5-16,0 0 21 15,0 0 0-15,0 0-31 0,0 0 24 16,20-30-4-16,-20 30-9 16,0 0 9-16,13-30 13 0,-13 30-20 15,0-29 10-15,0 29-3 16,0 0 7-16,0-30-10 15,0 30 16-15,0 0-13 0,0 0-6 16,0 0 6-16,0 0 3 16,0 0-10-16,-33-22 7 0,33 22 5 15,0 0-19-15,0 0 5 16,-32-18 18-16,32 18-14 0,0 0 7 16,-27-26 1-16,27 26 12 15,0 0-9-15,0 0-14 16,-33-30-5-16,33 30 23 15,0 0-10-15,-26-29-4 0,26 29 4 16,0 0-20-16,-13-30 6 16,13 30 14-16,0 0-5 0,-13-33-1 15,13 33 3-15,0 0 11 16,-13-37-23-16,13 37 28 0,-7-30-17 16,7 30 4-1,7-29 0-15,-7 29 2 0,6-26-13 16,-6 26 14-16,0 0 3 15,0-37-6-15,0 37 0 0,7-37 4 16,-1 8-12-16,-6 29 19 16,0-34 0-16,0 8-14 0,0 26-8 15,0-36 23-15,0 6 0 16,-6 0-28-16,6 30 2 16,0-37 27-16,0 12-22 0,0 25 22 15,0 0-13-15,-7-48-14 16,7 14 3-16,0 34 14 0,0-40 0 15,0 40 5-15,0 0-23 16,0-41 15-16,0 41 4 16,0 0-9-16,0 0 5 15,0-41-6-15,0 41 21 0,0 0-33 16,0 0 21-16,0 0 2 16,0 0-27-16,0 0 33 0,0 0 5 15,7-33-16-15,-7 33-10 16,0 0 10-16,0 0 7 0,0 0-4 15,0 0-3-15,13-37 11 16,-13 37-14-16,0 0-7 0,0 0 21 16,0 0-17-16,0 0 3 15,0 0 3-15,0 0 11 16,0 0-22-16,0 0 17 0,0 0-10 16,0 0 4-16,0 0-6 15,0 0 2-15,0 0 13 16,0 0-1-16,0 0-11 0,0 0-2 15,0 0 12-15,0 0-10 16,0 0 13-16,0 0-10 16,0 0 18-16,0 0 5 0,0 0-47 15,0 0 21-15,0 0-1 16,0 0 11-16,-33-33-17 0,33 33 16 16,0 0-3-16,0 0-20 15,-26-44 38-15,26 44-18 0,0 0-21 16,-20-41 18-1,20 41 0-15,0 0-15 0,0-41 12 16,0 41 0-16,0-37 3 16,0 37 0-16,0 0-4 0,20-37 4 15,-20 37 21-15,0 0-28 16,20-40 19-16,-20 40-5 0,0 0-16 16,0 0 9-16,26-33 0 15,-26 33-9-15,0 0 17 0,0 0-14 16,39-4 6-16,-39 4 4 15,40 22 16-15,-40-22-28 16,0 0 8-16,46 30 11 16,-46-30-19-16,0 0-8 0,0 0 8 15,33 29 16-15,-33-29 11 16,0 0-22-16,0 0 22 0,0 0-30 16,0 0 11-16,0 0 0 15,0 0 7-15,0 0-12 16,0 0 21-16,39-37-22 0,-39 37 1 15,20-44 16-15,-20 44-11 16,19-41-5-16,-19 41 1 0,0-44-4 16,0 44 2-16,0-41-8 15,0 41 16-15,0 0 13 0,-19-51-10 16,19 51 1-16,0 0-9 16,-33-48 15-16,33 48-23 15,0 0 18-15,-33-45-25 16,33 45-11-16,-20-52 0 0,20 52 42 15,-19-44-16-15,19 44-12 16,0 0 15-16,0 0 3 0,-33-44-8 16,33 44 12-16,0 0-10 15,0 0-1-15,0 0 19 0,0 0-40 16,0 0 31-16,-33-41-6 16,33 41 0-16,0 0-12 15,0 0 20-15,0 0-8 16,0 0 0-16,0 0 0 0,0 0-3 15,0 0 20-15,0 0-21 16,0 0 4-16,0 0 0 0,0 0-66 16,0 0-28-16</inkml:trace>
  <inkml:trace contextRef="#ctx0" brushRef="#br0" timeOffset="38141">10054 8828 292 0,'13'59'59'0,"-6"-4"-21"16,12-3-5-16,8-4 9 15,-1-7-7-15,13-8-35 0,1-11 32 16,6-3-16-16,0-8-11 15,-7-11 9-15,1-8-22 0,-8-3 18 16,-32 11-10-16,40-40 25 16,-14 3-7-16,-6-4-29 15,-20-3 11-15,-7-1 0 0,-6-6-9 16,-7-1 5-16,-12 0 13 16,-8 0-13-16,1 1 18 0,-1 3-24 15,-6 7 17-15,0 11-7 16,13 16-3-16,-6 21 0 0,39-7-5 15,-39 48 22 1,12 4 1-16,8 3-32 0,12-3 17 16,7-8-130-16,7-10-81 15</inkml:trace>
  <inkml:trace contextRef="#ctx0" brushRef="#br0" timeOffset="38796">10192 10154 313 0,'0'0'68'16,"0"0"23"-16,39 37-17 0,-39-37-3 16,27 48 15-16,-1-7-38 15,0-1 18-15,0 5-12 16,-6-5-36-16,0-3-5 15,6 0 9-15,0-3 6 0,-26-34-25 16,40 33-3-16,-1-11 3 16,-12-15-3-16,-27-7-4 0,39-7 10 15,-39 7-25-15,39-37 33 16,-19-4-18-16,-7-14 18 0,-13 3-6 16,0-11 2-16,-19 1 4 15,-14-5-29-15,-13-3-5 16,0 0 2-16,-13 7 4 0,-1 19-16 15,8 14 62-15,-1 15-37 16,-6 23-13-16,7 14 32 16,12 11-14-16,1 4 15 0,12 4-15 15,1-4-12-15,13-1 2 16,13-36-94-16,-13 34-152 16</inkml:trace>
  <inkml:trace contextRef="#ctx0" brushRef="#br0" timeOffset="40396">8568 10088 367 0,'-20'-41'113'0,"14"4"-22"0,12 0-17 16,7-7 14-16,0-12-21 15,7-6-35-15,6-12 21 16,-6-15-28-16,0-11-29 0,-7-18 19 15,0-11-7 1,-6-4-21-16,-7-4 36 0,-7 4-32 16,1 7 17-16,-8 8 10 15,1 15-15-15,0 10 7 0,7 16 19 16,-8 10-54-16,14 16 21 16,-6 6 24-16,6 45-51 15,-7-44 28-15,7 44 16 0,0 0-21 16,0 0 28-16,0 0-20 15,0 0-19-15,0 0 26 16,0 0-19-16,0 0 32 0,0-41-28 16,0 41-16-16,0 0 35 15,0 0 5-15,0 0-11 16,0 0-33-16,0 0 41 16,0 0-18-16,0 0 15 0,0 0-5 15,0 0-41-15,0 0 41 16,0 0-5-16,0 0 0 15,0 0 6-15,0 0 29 0,0 0-63 16,0 0 32-16,0 0 11 16,0 0-23-16,0 0 22 0,0 0-47 15,0 0 41-15,0 0-8 16,0 0-16-16,0 0 2 16,0 0 34-16,0 0-20 15,0 0-4-15,-13 48 17 16,13-48-19-16,-20 52 6 0,1-8-4 15,-1 1 4-15,0 3 18 16,-6-4-33-16,13-7 23 0,-7 0 2 16,7 0-24-16,13-37 18 15,-26 44-1-15,26-44-33 16,-13 37 30-16,13-37 16 0,0 0-12 16,0 0-17-16,0 0 7 15,0 0 20-15,0 0-10 16,0 0-31-16,0 0 17 15,0 0 42-15,0 0-57 0,26-44 35 16,-26 44-10-16,33-48 0 16,-7 7-38-16,-26 41 66 15,33-52-8-15,-33 52-20 0,39-55-10 16,-39 55 38-16,33-52-28 16,-33 52-7-16,26-44-8 0,-26 44 15 15,0 0-3-15,0 0-3 16,0 0 36-16,0 0-35 15,0 0-6-15,27-48 22 0,-27 48-3 16,0 0 7 0,0 0-32-16,0 0 28 0,0 0 18 15,0 0 2-15,0 0-27 16,0 0 12-16,0 0-3 0,0 0-19 16,0 0 46-16,0 0-18 15,0 0 62-15,-7 66-43 16,7-14 56-16,0 0 0 0,0 3-97 15,7-3 8-15,6 0-8 16,0-8 24-16,7-7-24 16,-20-37-25-16,33 41-199 0,-7-16-153 15</inkml:trace>
  <inkml:trace contextRef="#ctx0" brushRef="#br0" timeOffset="104672">6925 1847 463 0,'0'0'38'15,"39"-4"59"-15,-39 4 0 0,0 0 26 16,53 30-9-16,-53-30 33 16,0 0-30-16,39 55-27 15,-39-55 4-15,33 44 4 0,-33-44 31 16,0 0 35-16,0 0-31 15,0 0-82-15,-19 45-51 16,19-45-22-16,-40 29 22 16,1-18 4-16,39-11-4 0,-46-7 3 15,46 7-70-15,0 0-39 16,-33-55 74-16,26 7 2 16,7 3-21-16,0 45 27 0,13-44 2 15,-13 44 13-15,0 0 24 16,0 0-23-16,0 0 42 0,0 0-21 15,0 0 62-15,0 0 35 16,0 0 4-16,0 0-24 16,-13 41 0-16,13-41-17 15,-26 40-26-15,26-40 19 0,-46 33-88 16,13-7 22-16,-6-15 22 16,-7-3-22-16,6-8 4 15,1-4 6-15,39 4-15 0,-53-15-14 16,14-3-5-16,39 18 36 15,0 0-32-15,-33-41-4 16,33 41 19-16,-20-37-13 0,20 37 8 16,13-37-1-16,-13 37 5 15,0 0-3-15,40-26 9 16,-40 26 0-16,46-14 4 16,-46 14 2-16,52 0-27 0,-52 0 26 15,33 7-5-15,-33-7 30 16,0 0-33-16,0 0-11 0,0 0 14 15,0 0 9-15,0 0-6 16,0 0 41-16,-39 44-23 16,-1-10-74-16,-6-12 78 0,-6-7-18 15,-7-4-14-15,0-8 32 16,-1 1-33-16,-5-4-13 16,12 0 32-16,1-4-2 0,6 1 0 15,46 3-21-15,-53-8 4 16,53 8 20-16,-39-7-8 15,39 7 11-15,0 0-59 16,0 0 60-16,0 0-22 0,0 0 26 16,0 0-16-16,0 0-15 15,0 0 1-15,0 0 7 0,0 0 3 16,0 0-12-16,0 0 4 16,0 0 8-16,0 0-16 15,0 0 28-15,0 0-6 0,0 0-30 16,0 0 24-16,0 0-3 15,0 0 21-15,0 0-8 16,0 0-30-16,0 0 20 16,19 40 0-16,-19-40 7 0,13 37 24 15,-13-37-38-15,20 41 2 16,-20-41-15-16,7 44 27 16,-7-44 17-16,-13 41-10 0,-14-4-22 15,27-37 8-15,-46 33 14 16,-6-11-19-16,12-7-7 0,1-7 9 15,-1-5 3-15,40-3 9 16,-39-18-16-16,39 18-46 16,-33-45-26-16,19-6-1 0,14-16-36 15,14 1 17 1,6 3 58-16,0 0-15 0,-1 15 48 16,-19 48 29-16,33-48-78 15,-33 48 69-15,0 0-4 0,0 0-14 16,46-33-8-16,-46 33-5 15,46 0 22-15,-46 0 18 16,0 0 12-16,13 40 28 0,-13-3 36 16,0-37-38-16,-39 52 32 15,-1-11-61-15,-6-4-12 0,-6 0 1 16,-8-8-16-16,-6-10 0 16,0-5-27-16,1-2 57 15,5-5-43-15,1-7 25 0,7-7-5 16,6-16 3-1,46 23-19-15,0 0-49 0,-46-51 48 16,19 6 1-16,27 45 2 16,-6-40-2-16,6 40-9 0,0 0 1 15,46-41 33-15,0 19-43 16,0 14 47-16,-46 8-29 16,59 8-38-16,-26 10 92 0,-33-18 50 15,33 52 48-15,-20 0 15 16,-26 7-31-16,-20 4-19 0,-13-4-47 15,-13 7-20-15,-20-7-28 16,-7 1 10-16,1-5-11 16,6-11 14-16,0-3-29 15,14-11-33-15,12-11-150 16,53-19-318-16,-53-23-345 0</inkml:trace>
  <inkml:trace contextRef="#ctx0" brushRef="#br0" timeOffset="104876">5998 1097 1917 0,'0'0'125'15,"0"0"185"-15,0 0-43 16,0 0-139-16,0 0-73 0,0 0-17 15,0 0-18-15,0 0-190 16,0 0-299-16,0 0-267 16</inkml:trace>
  <inkml:trace contextRef="#ctx0" brushRef="#br0" timeOffset="105323">4841 1529 951 0,'0'0'207'0,"0"0"-20"16,0 0-65-16,26 55-38 0,-26-55-37 15,0 0-9-15,20 56-31 16,-20-56 0-16,0 0 25 15,0 0-17-15,0 0-12 0,0 0-7 16,0 0 7-16,0 0-32 16,0 0 31-16,0 0 5 15,0 0-28-15,0 0-6 16,0 0 97-16,-53-37 29 0,53 37 60 16,0 0-60-16,0 0 10 15,-46 0 12-15,-6 22 20 0,-1 11-3 16,1 15 1-16,-1 15 1 15,0 0-27-15,1 11 15 16,6 7-1-16,6 8-5 0,8 11-11 16,-1 7-29-16,20 7-41 15,-1 1-17-15,21-3-17 0,6-2 4 16,7-10-2-16,6-11-129 16,0-12-220-16,1-6-359 15,-8-16-336-15</inkml:trace>
  <inkml:trace contextRef="#ctx0" brushRef="#br0" timeOffset="105676">3632 1226 675 0,'0'0'156'0,"0"0"90"15,0 0 20-15,-40-29-74 16,40 29-45-16,-39 7 22 15,39-7-8-15,-40 78 26 16,8 10-50-16,5 8-2 0,1 15-63 16,6 4-6-16,7-1-23 15,0-3-34-15,13 4-23 16,0-12-44-16,0-7-312 0,7-11-361 16</inkml:trace>
  <inkml:trace contextRef="#ctx0" brushRef="#br0" timeOffset="106288">2968 1839 1035 0,'0'0'24'16,"0"0"-3"-16,0 0 118 16,20 52-42-16,-14-8-65 15,1 1 1-15,-7-45-6 0,0 63 12 16,-7-15-31-16,7-48 32 16,-33 51-35-16,33-51 18 0,-52 45-4 15,52-45-65 1,-59 18 27-16,59-18-16 0,-59-18-46 15,59 18 59-15,-40-56-27 16,7 5 14-16,20 6 18 16,13 45 39-16,-6-40-39 0,6 40 17 15,0 0 50-15,0 0-9 16,0 0 61-16,0 0-8 0,0 0-51 16,0 0 10-16,-20 55 3 15,0-7-25-15,20-48 12 16,-33 63-12-16,0-23-31 0,33-40 15 15,-39 41 4-15,39-41 8 16,-46 26-61-16,46-26 24 0,-46 4 19 16,46-4 20-1,-39-26-18-15,39 26 27 0,0 0 66 16,-40-37 20-16,40 37-24 16,0 0-17-16,-33 11 70 15,-6 26 45-15,-1 18 4 0,-6 19-26 16,0 15-5-16,-6 8-40 15,-7-1-49-15,-7 0-15 0,0-15-43 16,0-10-15-16,0-9-4 16,7-10-37-16,6-11-162 15,14-15-210-15,39-26-436 0,-40 0-155 16</inkml:trace>
  <inkml:trace contextRef="#ctx0" brushRef="#br0" timeOffset="106489">2869 694 2433 0,'0'0'198'0,"0"0"-12"15,0 0-67-15,0 0-68 0,7-29-30 16,-7 29-25-16,0 0-279 15,0 0-375-15,0 0-226 16</inkml:trace>
  <inkml:trace contextRef="#ctx0" brushRef="#br0" timeOffset="106680">2475 1463 1622 0,'0'0'360'16,"66"7"-25"-16,0-18-124 0,-1-11-93 15,8-4-70-15,-1 0-22 16,-13 4-136-16,0 0-325 16,-19 7-339-16</inkml:trace>
  <inkml:trace contextRef="#ctx0" brushRef="#br0" timeOffset="106892">2252 1677 2343 0,'0'0'326'0,"0"0"-25"16,0 0-113-16,0 0-81 0,0 0-40 15,0 0-43-15,0 0 1 16,0 0-58-16,0 0-242 16,0 0-377-16,0 0-340 0</inkml:trace>
  <inkml:trace contextRef="#ctx0" brushRef="#br0" timeOffset="107096">1659 1289 2050 0,'-26'37'295'16,"6"7"59"-16,14 15-83 16,6 19-96-16,6 11-75 0,8 10-63 15,-1 8 9-15,0 8-89 16,0-8-342-16,-6 0-531 0</inkml:trace>
  <inkml:trace contextRef="#ctx0" brushRef="#br0" timeOffset="107708">1449 1751 1993 0,'-52'-37'145'0,"-1"29"75"15,0 19-77-15,-6 15-48 16,-6 15-62-16,5 7 25 0,1 4-67 16,7-4 25-16,19 3-42 15,7-6 46-15,12-1-26 16,8-7-2-16,6-37 20 0,33 48-25 15,6-15 19-15,20-10-18 16,0-9 22-16,1-6-33 0,-8-5 23 16,-6-3-31-16,-46 0 26 15,46 0 17-15,-46 0-8 16,0 0-4-16,0 0 8 0,0 0-25 16,0 0 24-16,-52 0-22 15,-1 8 22-15,-6 7 4 0,-7 3 16 16,7 4-11-16,-7 8 52 15,7 3-58-15,0 11 22 16,6 1-19-16,7 6-4 16,7 10-7-16,6 5 34 0,7 4-6 15,13 8 19-15,-7-1 5 16,7 5-29-16,13-5 26 16,0 1-23-16,-7-8 52 0,1-3 7 15,6-12 6-15,-20-3-29 16,-13-4-29-16,33-48 12 0,-66 48 9 15,1-22 9-15,-1-12 3 16,0-10 13-16,7-19-48 16,0-22-15-16,6-14 37 15,14-38-65-15,6-26 23 0,13-18-33 16,20-3 20-16,14 3-3 16,12 11-7-16,13 15-107 15,14 6-155-15,6 20-274 0,13 10-438 16</inkml:trace>
  <inkml:trace contextRef="#ctx0" brushRef="#br0" timeOffset="120884">26683 4526 670 0,'0'0'54'0,"0"0"-4"0,0 0-37 16,0 0 21-16,0 0-4 15,0 0 36-15,0 0 5 16,0 0-22-16,0 0-42 16,0 0 36-16,0 0-54 15,0 0 55-15,0 0-36 0,-26 48 12 16,26-48-17-16,0 0 8 15,-53 45-11-15,53-45 18 0,-52 29 34 16,52-29-42-16,-53 8-28 16,53-8-4-16,0 0 46 15,-52-15-44-15,52 15 27 0,0 0-24 16,0 0 51-16,0 0-21 16,0 0-4-16,-46-30-12 15,46 30 7-15,0 0 13 16,0 0 1-16,-53 8 66 0,53-8-45 15,-52 26-28-15,52-26 15 16,0 0-19-16,-53 44 21 16,53-44-42-16,-46 41 45 0,46-41-26 15,0 0 2-15,-59 36-20 16,59-36 57-16,0 0-62 0,-59 23 25 16,59-23 0-16,-59 11 6 15,59-11 24-15,0 0-57 16,-53-15 13-16,53 15 28 0,0 0-21 15,-53-41 12 1,53 41-1-16,0 0-66 0,0 0 94 16,-52-55-90-16,52 55 71 15,0 0-37-15,-26-59-1 0,26 59 9 16,13-48-5-16,-13 48 22 16,0 0 7-16,0 0-57 15,65-41 28-15,-65 41 10 0,53-18 18 16,-53 18 6-16,53-4-30 15,-53 4 15-15,0 0-33 16,0 0 59-16,0 0-14 0,52 7-20 16,-52-7-1-16,0 0-24 15,0 0 56-15,0 0-7 0,0 0 34 16,0 0 91-16,-20 59-58 16,-19-11-12-16,0 8-4 15,-14 7-18-15,0-4-50 16,1 4-4-16,-1-8 8 0,7-3 7 15,46-52-13-15,-52 63-28 16,52-63-190-16,-53 51-185 16,53-51-61-16</inkml:trace>
  <inkml:trace contextRef="#ctx0" brushRef="#br0" timeOffset="121140">26158 4161 701 0,'39'-60'60'0,"-39"60"104"16,59-55 6-16,-59 55 51 0,59-44-53 16,-59 44-62-16,53-26-9 15,-53 26-28-15,52-11-59 0,-52 11 0 16,0 0 85-16,0 0-19 15,0 0-32-15,0 55 2 16,0-55-172-16,-59 67-266 0,-13-12-68 16,-7-11-36-16</inkml:trace>
  <inkml:trace contextRef="#ctx0" brushRef="#br0" timeOffset="121384">25717 3917 897 0,'0'0'226'0,"0"0"32"15,0 0-51-15,13 59-33 0,-6-7-55 16,-7-1-79-16,7 5-67 15,-14-8 50-15,7 3-14 16,0-51-294-16,-13 74-136 0,0-18-91 16</inkml:trace>
  <inkml:trace contextRef="#ctx0" brushRef="#br0" timeOffset="122224">25139 4476 433 0,'13'-52'10'0,"-13"52"59"0,0 0 23 16,0 0 8-16,0 0 43 16,0 0-94-16,0 0 41 15,0 0-50-15,0 0 10 16,0 0-31-16,0 0 25 0,0 0-21 16,0 0 91-16,0 0-76 15,0 0-11-15,0 0-43 16,0 0 44-16,0 0-16 0,0 0 7 15,0 0-59-15,0 0 7 16,0 0 74-16,0 0-65 0,0 0 24 16,0 0 28-16,0 0-33 15,0 0-31-15,0 0 58 16,0 0-56-16,0 0 29 16,0 0 10-16,0 0-33 15,0 0 54-15,0 0-26 0,0 0 29 16,0 0-24-16,0 0 154 15,0 0-78-15,0 0 22 0,0 0-19 16,0 0-18-16,0 0-64 16,-59 22 40-16,0 11 8 15,6 1-64-15,53-34 31 0,-59 55-17 16,59-55-19-16,0 0 60 16,-52 59-72-16,52-59 10 15,0 0 41-15,0 0-40 16,0 0 41-16,0 0-3 0,72 37-36 15,-13-15 9-15,0-18-18 16,-59-4 33-16,59 0 10 16,-59 0 16-16,0 0-58 0,53 4 26 15,-53-4 66-15,0 0-81 16,0 0 50-16,0 0-39 0,0 0-5 16,-79 55 37-16,7-3-28 15,-7-4 58-15,7 0 5 16,-2 4-9-16,9 3-33 0,5-3 8 15,8 3 8 1,6-3-15-16,46-52-5 0,-33 66-17 16,20-14 20-16,13-52-1 15,0 0-6-15,52 59-7 0,8-29-9 16,5-16-1-16,8-17-14 16,-8-8-69-16,9-8-90 15,4-14-88-15,-12-15-96 0,0-19-19 16,-14-10 77-16,1-19-34 15</inkml:trace>
  <inkml:trace contextRef="#ctx0" brushRef="#br0" timeOffset="122413">25178 3987 806 0,'0'0'127'15,"0"0"-3"-15,0 0 62 16,0 0-93-16,0 0 43 0,0 0-67 15,0 0-41-15,0 0-22 16,0 0 11-16,0 0-9 16,0 0-71-16,-39 59-173 0,19-4-71 15,14 5-3-15,-1 10 14 16</inkml:trace>
  <inkml:trace contextRef="#ctx0" brushRef="#br0" timeOffset="122549">24988 4899 711 0,'0'0'187'16,"-7"52"2"-16,7-52 19 0,0 0-81 16,0 0-26-16,0 0-49 15,0 0-16-15,0 0-6 0,0 0-246 16,0 0-277-16</inkml:trace>
  <inkml:trace contextRef="#ctx0" brushRef="#br0" timeOffset="123123">25652 1743 635 0,'-60'-29'104'0,"14"21"63"15,0 27-25-15,-6 10 93 16,-1 12-50-16,1 3-72 0,19 4-22 16,7 4-7-16,19-4-25 15,0 0-21-15,21-3-38 16,-14-45 41-16,52 48-22 0,1-19 10 16,-1-10-38-16,1-12 9 15,6-14-25-15,-6-12-13 0,-7-10 46 16,-14-16-21-1,-5-14-38-15,-14-7 33 0,-7-8-7 16,-6-4 5-16,-6 4 20 16,-7 11 15-16,-7 15-5 0,20 48-4 15,-59-11-9-15,-7 26 43 16,7 18-7-16,-7 12-54 16,14 3 42-16,6 0-21 0,6 0 16 15,14-4-22-15,26-44 13 16,0 56-4-16,0-56-24 0,26 44-195 15,-26-44-176-15,66 37-54 16,0-15 69-16</inkml:trace>
  <inkml:trace contextRef="#ctx0" brushRef="#br0" timeOffset="123343">25632 2091 563 0,'0'0'128'0,"0"0"-50"15,0 0 20-15,0 0 13 16,0 0 105-16,6 44-22 0,8 8 18 16,12-1-109-16,7 12-7 15,0 4-30-15,6 3-41 16,0 4-1-16,-6-3 2 16,13-4 11-16,0-5-46 0,-6-10-7 15,-14-15-141-15,-26-37-152 16,0 0-95-16,0 0-64 15</inkml:trace>
  <inkml:trace contextRef="#ctx0" brushRef="#br0" timeOffset="123597">25310 2198 572 0,'0'0'112'15,"0"0"72"-15,0 0 22 16,0 0 70-16,0 0 19 0,-33 44-52 16,13 4-16-16,1 15-43 15,-1 0-19-15,-6 3-91 16,-1 2-19-16,-6-5-22 0,1-4-23 16,-1-4-10-16,6-7-47 15,27-48-237-15,-32 56-242 0,32-56-57 16,-40 36 21-16</inkml:trace>
  <inkml:trace contextRef="#ctx0" brushRef="#br0" timeOffset="123856">25711 2298 959 0,'0'0'167'0,"0"0"139"16,0 0-4-16,0 0-67 0,19 51 9 15,1 5-62-15,0 3-65 16,0 4-45-16,-1 4-49 16,8 3 5-16,-1 0-13 15,0-3-5-15,0-8-10 16,-6-7-33-16,0-8-297 0,-20-44-334 15,26 44-34-15</inkml:trace>
  <inkml:trace contextRef="#ctx0" brushRef="#br0" timeOffset="124136">25428 2412 890 0,'-20'-41'273'0,"20"41"16"15,0 0-55-15,0 0 6 16,0 0-6-16,0 0-39 16,20 41-39-16,-13 14 27 0,-7 13-66 15,-27 2-23-15,8 4-41 16,-14 4-17-16,-7-4-15 0,8 3-28 15,-14-10 14-15,0-1-92 16,0-10-247-16,-7-5-238 16,7-10-245-16</inkml:trace>
  <inkml:trace contextRef="#ctx0" brushRef="#br0" timeOffset="125128">24896 7841 1110 0,'0'0'257'16,"0"0"-23"-16,0 0-53 16,0 0-74-16,0 0-55 15,0 0 69-15,-54-3-36 0,54 3-10 16,0 0-18-16,-52 66-10 16,25-14-12-16,27-52 50 0,0 0-32 15,33 70-30 1,-33-70-13-16,93 41 13 0,-7-27-23 15,6-14-8-15,-7-14 14 16,7-12-15-16,-13-11 9 0,-20-7-3 16,-6-8 3-16,-14 0-7 15,-13-3-9-15,-19-4 42 16,-20 7-26-16,13 52 5 0,-46-52 1 16,-13 19 11-16,-7 22-26 15,-6 11 1-15,13 15 0 16,59-15 10-16,-66 29 2 0,66-29-15 15,0 0-106-15,-26 56-197 16,26-56-183-16,0 0-57 16</inkml:trace>
  <inkml:trace contextRef="#ctx0" brushRef="#br0" timeOffset="125345">25395 7875 1262 0,'0'0'237'0,"13"62"-45"16,-13-62 17-16,33 71-98 15,0-9-45-15,-33-62-37 0,59 78-18 16,0-12 26-16,1-6 5 16,-8-9-38-16,1-6-12 15,-53-45-23-15,65 51-184 16,-65-51-255-16,53 45-111 0</inkml:trace>
  <inkml:trace contextRef="#ctx0" brushRef="#br0" timeOffset="125600">25211 7993 1675 0,'0'0'315'16,"-92"48"-9"-16,13 7-57 15,1 15-40-15,-1 8-43 0,-8 3-66 16,-5 12-61-16,7-5-22 16,-1-3-14-16,14-7-1 15,6-15 17-15,20-12-116 0,46-51-178 16,-19 52-199-16,19-52-243 15</inkml:trace>
  <inkml:trace contextRef="#ctx0" brushRef="#br0" timeOffset="125888">25244 8226 1747 0,'0'0'144'15,"0"0"60"-15,53 62 13 16,-20-2-68-16,-1-9-16 0,-5 5-30 16,12 3-67-1,1-4-7-15,6 1-19 0,0-5-10 16,0 1 7-16,6-4-4 15,-12-4 3-15,-40-44-43 0,59 45-184 16,-59-45-179-16,39 37-195 16,-39-37-27-16</inkml:trace>
  <inkml:trace contextRef="#ctx0" brushRef="#br0" timeOffset="126135">25376 8399 1188 0,'0'0'255'0,"-66"4"127"16,66-4-99-16,-59 52-22 15,0 10-85-15,6 9-60 16,-13 10-58-16,-6 0-20 0,0 12-16 15,6-5-7-15,-7-3-114 16,14-11-191-16,-1-11-329 16,8-15-134-16</inkml:trace>
  <inkml:trace contextRef="#ctx0" brushRef="#br0" timeOffset="129163">26710 12027 597 0,'0'0'107'0,"0"0"-21"0,0 0-35 16,-40-26 46-16,-26 19-33 15,-12 11 5-15,-28 10-38 16,-25 9 8-16,-20 6-39 0,-27 4 49 16,-25 1-14-16,-14-1-35 15,-33 4-27-15,-52-4 27 0,-41 4-8 16,-25-4-41-1,-26-3 70-15,-14-4 7 0,-19 0-59 16,-13-4 45-16,0 0-55 16,6 4 44-16,7-4 3 15,5 0 8-15,15 8-42 0,26-8 35 16,19 4-39-16,40-8 16 16,33 4 12-16,40 2-12 0,38-6 41 15,40-3-37-15,40 0 22 16,26-4-20-16,39-4-1 15,14-3-23-15,12-1 25 0,20-3-20 16,20 0-39-16,0 0 0 16,0 0 4-16,0 0-13 15,0 0-60-15,0 0-8 16,0 0-23-16</inkml:trace>
  <inkml:trace contextRef="#ctx0" brushRef="#br0" timeOffset="129527">18316 12686 368 0,'0'0'40'0,"0"0"38"16,0 0-5-16,0 0 17 16,0 0-1-16,-39 11 7 15,-14 30-18-15,0 25 12 0,-19 23-28 16,-7 14-26-16,-6 23 32 16,-20 11 15-16,-14 14-8 0,-19 1-14 15,-6 3-41-15,-7-4-18 16,-1-7 29-16,0-7-31 15,14-4 8-15,20-19 20 0,20-25-46 16,19-15-78-16,13-22-92 16,20-12-43-16,20-10-7 0,26-30 26 15,0 0 25-15</inkml:trace>
  <inkml:trace contextRef="#ctx0" brushRef="#br0" timeOffset="130104">16337 15039 203 0,'0'0'63'0,"13"37"8"0,7-11 34 16,6-7-10-16,7-5 27 15,20-3-17-15,19-3 1 0,13-4-10 16,34-8 12-16,25-7 21 15,34 0-41-15,26-4-17 0,20-4 19 16,19 1-30-16,20 3-36 0,13 4 7 16,19 0-4-16,8 7-11 15,6 4 16-15,-1-3-32 0,8 3 34 16,-1 3-4-16,1 5-30 16,-1-5-6-16,2-3 13 15,-2 0 3-15,-6-7-1 0,-13 0 21 16,-14-8-34-16,-13 0-16 0,-12-3 26 15,-14-5-14-15,-7-2 29 16,-12-1-37-16,-14 0 3 0,-19 0 28 16,-7 0-3-16,-27 4-15 15,-5 3-35-15,-28 8 25 0,-18 4 27 16,-21 3 3-16,-13-3 14 0,-18 3-60 16,-8 1 35-16,-46 3 1 15,0 0 6-15,46-4-19 0,-46 4-6 16,0 0 5-16,0 0 34 15,0 0-11-15,0 0-35 16,0 0 49-16,0 0-30 0,46-22 0 16,-46 22-15-16,0 0 30 0,0 0-50 15,0 0 82-15,0 0-68 16,0 0 27-16,0 0-6 0,0 0 0 16,0 0 14-16,0 0-38 15,0 0 15-15,0 0 12 0,0 0 9 16,46-37-238-16,-46 37-170 15,0 0-106-15</inkml:trace>
  <inkml:trace contextRef="#ctx0" brushRef="#br0" timeOffset="130591">26762 12031 111 0,'0'0'75'0,"0"0"1"16,0 0 1-16,0 0 49 16,0 0-28-16,13-37 46 0,-13 37-19 15,0 0 6-15,0 0-37 16,0 0-18-16,0 0 71 0,-65 37-105 16,-1 15-6-16,-6 7 51 15,-1 18 18-15,-19 23 56 0,-6 18-64 16,-7 23-17-16,-1 19-2 15,-5 17-8-15,-8 15-10 16,-5 11-21-16,-1 0-14 0,0-14-44 16,13-15 5-16,14-27 34 15,12-25 19-15,20-11-28 0,14-19-15 16,12-7 14-16,8-25-20 16,12-12 29-16,0-11-19 15,20-37-156-15,0 0-156 0,0 0-195 16,-26 36-110-16</inkml:trace>
  <inkml:trace contextRef="#ctx0" brushRef="#br0" timeOffset="131907">18362 13473 457 0,'0'0'99'0,"-20"-15"-17"15,20 15-40-15,-13-29 38 16,0-1-34-16,6-7-25 0,7 0-8 16,0-4-13-16,14-3 18 15,-8-4-6-15,1-4-9 16,-1-3-3-16,1-4-8 0,-7 7-4 15,0 11 12-15,6 8 8 16,-6 33-18-16,0 0 4 0,-6-26-32 16,6 26 98-16,0 0-6 15,0 0 11-15,-20 30-90 0,0 3 52 16,-6 0-18-16,0-3-9 16,0-1 11-16,-7 5-20 15,0-5-1-15,-7 1 4 0,-6-4 2 16,7-4 7-16,0-4 32 15,-7-3-66-15,6-4 10 16,7-3 31-16,-6-5-20 0,13 1 7 16,-1 0 3-16,27-4-10 15,0 0 7-15,0 0 12 0,0 0-17 16,-19 0 28-16,19 0-46 16,0 0 34-16,0 0-1 0,-20 26-7 15,7-4-17-15,0 4 30 0,-1 7-13 16,-12 4-3-16,0 7 13 15,-7-3-24-15,0 3 32 0,0 0-28 16,0 1 16-16,7-8-22 16,-7 0 19-16,14-4-15 15,-1-7 12-15,7 0 4 0,13-26-4 16,-20 22 6-16,20-22-11 16,0 0 8-16,0 0-17 0,0 0 20 15,0 0-18-15,0 0 25 0,0 0-28 16,0 0 30-16,0 0-20 15,0 0 5-15,0 0 0 0,0 0 21 16,0 0-40-16,0 0 11 16,0 0-1-16,0 0 22 0,-7 26-34 15,7-26 11-15,14 29 17 0,-8 1 9 16,1-1-22-16,6 8 30 16,-7 8-7-16,8 6 75 15,-8 8-2-15,7 8-64 0,-6-4 11 16,-1 3-11-16,8-3-53 15,-1-8 27-15,-7-3 17 0,7-15-21 16,-13-37 9-16,7 37-9 16,-7-37-112-16,0 0-19 0,0 0-16 15,0 0-31-15,0 0-15 0</inkml:trace>
  <inkml:trace contextRef="#ctx0" brushRef="#br0" timeOffset="133683">18086 13096 235 0,'0'0'54'16,"0"0"-2"-16,-26 4-6 0,26-4-2 15,-27 18 11-15,27-18-21 16,-26 22-4-16,26-22-7 0,-33 30-4 16,7-8 29-16,0 0-18 15,6 0-4-15,-13 4 13 0,7 4-9 16,-7 7 3-16,0 3 9 16,0 5-29-16,-6-1 6 15,-1 4 14-15,1-4-45 0,0 1 46 16,6-5-8-16,-7-3-1 15,7 0 14-15,1-3-46 0,-1-1 17 16,6-4-19-16,1-3 3 0,6 0 10 16,20-26-15-16,-32 26 31 15,32-26-20-15,-27 22-3 0,27-22 24 16,0 0-34-16,-19 15-2 16,19-15 37-16,0 0-12 0,0 0-23 15,0 0 2-15,0 0 20 0,0 0-17 16,0 0 44-16,0 0-4 15,0 0-21-15,0 0 15 16,0 0 10-16,0 0-21 0,0 0-10 16,0 0 20-16,0 0-10 15,0 0-31-15,0 0 13 0,0 0-2 16,0 0 16-16,0 0 11 0,0 0-27 16,0 0-16-16,0 0 42 15,0 0-14-15,0 0 9 0,0 0-33 16,26-37 17-16,7-7 5 15,13-4-14-15,-7-4 11 0,14-7 20 16,-1-4-7-16,14-7-15 16,-7-4-8-16,0-4 37 15,0 4-62-15,-6 4 33 0,-14 11 0 16,-6 11 26-16,0 11-51 0,-33 37 38 16,33-37-24-16,-33 37-5 15,0 0 25-15,0 0-25 0,39-29 16 16,-39 29 27-16,0 0-20 15,0 0-24-15,0 0 23 0,0 0 14 16,0 0-26-16,0 0 6 0,0 0 16 16,0 0-16-16,0 0-7 15,0 0-8-15,40-30 4 0,-40 30 35 16,0 0-24-16,0 0 11 16,0 0-33-16,33-30 32 15,-33 30-2-15,0 0-22 0,39-22 11 16,-39 22 3-16,0 0 19 15,0 0-8-15,40-26-18 0,-40 26-2 16,0 0 28-16,0 0-28 0,39-25-4 16,-39 25 37-16,0 0-9 15,0 0-4-15,0 0-27 0,0 0 47 16,39-19-35-16,-39 19-8 16,0 0-16-16,0 0 46 0,0 0 4 15,0 0 4-15,40-11-26 0,-40 11 62 16,0 0-58-16,0 0 16 15,0 0-34-15,0 0 61 16,0 0 34-16,0 0 26 0,0 0-34 16,0 0-11-16,0 0-62 15,0 0-5-15,39 41 13 0,-39-41-6 16,27 37 13-16,-27-37 6 0,26 51 50 16,-13-6 42-16,-6 3-45 15,-1 0-37-15,-6 3 7 0,0 1-29 16,-6 0-17-16,6-4 31 15,-7-4-20-15,0-7 11 0,1-4-11 16,6-33-11-16,0 34 4 16,0-34 8-16,0 0 4 0,0 0 8 15,0 33-34-15,0-33 13 16,0 0-15-16,0 0-161 0,0 0-222 16,0 0-130-16</inkml:trace>
  <inkml:trace contextRef="#ctx0" brushRef="#br0" timeOffset="135291">25698 12885 460 0,'0'0'151'0,"0"0"-5"15,0 0-42-15,0 0 8 16,0 0 11-16,0 0 10 0,0 0 27 16,0 0-76-16,0 0 10 15,0 0-56-15,0 0 52 16,0 0-32-16,0 0-22 0,0 0-36 16,0 0 23-16,0 0-6 15,0 0 14-15,-20 37-40 0,20-37 3 16,0 0 9-16,0 0-3 15,0 0 40-15,0 0-31 0,-20 41-12 16,20-41 16-16,0 0-9 16,0 0 10-16,0 0-4 15,0 0 24-15,0 0-23 16,0 0 4-16,0 0 34 0,0 0 22 16,0 0-20-16,0 0 13 15,0 0-1-15,0 0-9 0,0 0 31 16,0 0-40-16,0 0-8 15,0 0-37-15,0 0 21 16,0 0-21-16,7-52 13 0,6-7-16 16,0 4-11-16,-6-8 14 15,6-7-8-15,0-5 23 0,-7 5-32 16,1 3 11-16,0 12 28 16,-7 10-28-16,0 45 2 15,6-40 7-15,-6 40-11 16,0 0 8-16,0 0-16 0,0 0 8 15,0 0 4-15,0 0-9 16,0 0 29-16,0 0-21 0,0 0 24 16,0 0-34-16,0 0 10 15,0 0 14-15,0 0-15 0,0 0-9 16,0 0-32-16,0 0 24 16,-52 3-9-16,52-3-1 15,-53 23 8-15,53-23 4 0,-59 25 24 16,6-2-29-16,53-23-18 15,-65 26 23-15,5-8 2 16,8-3-23-16,-1 3 28 0,7 1 6 16,46-19 12-16,-52 18-7 15,52-18-10-15,-59 22-4 16,59-22 22-16,0 0-24 0,-46 15 27 16,46-15-19-16,0 0-1 15,0 0 39-15,0 0-64 0,0 0 16 16,0 0 33-16,0 0-19 15,0 0-10-15,0 0 33 0,0 0-10 16,0 0-6 0,0 0 15-16,-46 19-15 0,46-19-3 15,0 0-20-15,0 0 43 16,0 0-20-16,0 0 17 0,0 0-35 16,0 0 36-16,0 0-32 15,0 0 21-15,-40 44-33 16,40-44-7-16,0 0-49 0,0 0 13 15,-33 42-21-15,33-42 7 16,0 0-15-16,0 0-38 0,0 0 20 16,0 0-8-16,0 0-68 15,0 0-23-15,0 0-36 0,0 0-25 16</inkml:trace>
  <inkml:trace contextRef="#ctx0" brushRef="#br0" timeOffset="138015">25369 12437 132 0,'0'0'25'16,"0"0"-6"-16,0 0-19 15,0 0 27-15,0 0 19 16,0 0 6-16,0 0-10 0,0 0 19 15,-46-7-4-15,46 7 45 16,0 0-30-16,0 0 12 16,0 0-28-16,0 0 16 0,0 0 1 15,0 0-18-15,0 0 7 16,-59 41 50-16,59-41-5 16,-66 62 1-16,20-2-2 0,7 0-47 15,6-1 22-15,0-4-8 16,0 1 1-16,0 3-28 0,0-8 11 15,7-3-54-15,0 0 42 16,0-7-31-16,-2 0-6 16,2-4-8-16,6 0 3 15,20-37-16-15,-33 37 30 0,33-37-10 16,-32 37-30-16,32-37 51 16,-27 29-35-16,27-29 0 0,0 0 7 15,0 0-13-15,-33 30 13 16,33-30 9-16,0 0-17 15,0 0 31-15,0 0-21 0,0 0-8 16,0 0-3-16,0 0 23 16,-32 26-2-16,32-26-44 0,0 0 32 15,0 0-14-15,0 0 29 16,0 0-19-16,0 0 20 0,0 0-35 16,0 0 34-1,0 0-20-15,0 0 43 0,0 0-53 16,0 0-4-16,0 0 21 15,0 0-12-15,0 0-25 0,0 0 64 16,0 0-48-16,0 0 48 16,0 0-75-16,0 0 35 0,0 0 5 15,0 0 26-15,0 0-20 16,0 0 4-16,0 0-10 16,0 0 26-16,0 0-20 0,0 0 10 15,-7 29-19-15,7-29 21 16,0 0-22-16,20 30 10 15,-20-30 18-15,19 40 84 0,1 1-61 16,-7 0 0-16,0-4-11 16,-6-1-17-16,13 5 31 15,-14-4-11-15,-6 0 15 0,7-7-27 16,-7-30-17-16,0 36-12 16,0-36 4-16,0 34-4 0,0-34 11 15,0 0 9-15,0 33-6 16,0-33 14-16,0 30-16 0,0-30 10 15,0 0-42-15,0 29 13 16,0-29 2-16,0 26 16 16,0-26 8-16,0 0-14 15,0 0 24-15,0 0-19 0,-7 30-2 16,7-30-29-16,0 0 26 16,0 0-14-16,0 0 12 0,0 0 18 15,0 0 0-15,0 0-9 16,0 0 5-16,0 0-5 15,0 0-12-15,0 0 8 0,0 0-10 16,0 0 19-16,0 0-14 16,0 0 20-16,0 0 72 0,0 0-54 15,0 0-17-15,0 0-4 16,0 0-3-16,-13-34-6 16,7-3 4-16,-1-7-15 0,0-8-1 15,1-7 9-15,-1 0-42 16,-6-11 25-16,7 7-65 15,-1 0 46-15,-6 12 13 0,13 2 20 16,-7 16-3-16,7 4-2 16,0 29-9-16,0-34 13 0,0 34-27 15,0-29 14-15,0 29 14 16,0 0 17-16,0 0-2 0,0 0-22 16,0-30-1-16,0 30-2 15,0 0 15-15,0 0 19 16,0 0-27-16,0 0-24 15,0 0 35-15,0 0-15 0,0 0 30 16,0 0-24-16,0 0 14 16,0 0-4-16,27 0-1 0,-27 0-2 15,46-11-3-15,-46 11 0 16,46-22-16-16,-7 0 11 0,-39 22 5 16,47-48-23-16,-8 4-19 15,-6 10 28-15,-33 34-5 0,27-48-3 16,-27 48 0-16,32-40 29 15,-32 40 4-15,0 0-7 16,0 0-13-16,33-45 12 16,-33 45-9-16,0 0-6 0,40-40 23 15,-40 40 19-15,0 0-45 16,52-45 5-16,-52 45 35 0,40-44-33 16,-40 44 22-16,46-52-14 15,-46 52-6-15,46-51-10 0,-46 51 35 16,0 0-37-16,52-50 13 15,-52 50 5-15,0 0 21 16,0 0-2-16,0 0-35 0,0 0-1 16,0 0 12-16,0 0 10 15,0 0-13-15,0 0 21 0,0 0-2 16,0 0-16-16,0 0 2 16,53-48 3-16,-53 48 3 15,0 0 2-15,0 0 33 0,0 0-62 16,0 0-1-16,0 0 33 15,0 0-35-15,39-48 8 16,-39 48-17-16,0 0 5 0,40-55 31 16,-40 55-18-16,0 0 8 15,0 0 3-15,0 0 16 0,0 0-20 16,0 0 6-16,0 0-3 16,0 0 35-16,0 0-27 0,46-48-15 15,-46 48 15-15,0 0 14 16,39-30-25-16,-39 30-3 0,46-18 27 15,-46 18-18 1,53-19 11-16,-53 19 27 0,46-14-43 16,-46 14 3-16,0 0-13 15,0 0 25-15,0 0-16 0,46-22 21 16,-46 22-10-16,0 0 29 16,0 0-24-16,0 0-9 0,0 0-4 15,0 0 13-15,0 0-11 16,0 0 26-16,0 0-32 0,0 0 27 15,0 0-15 1,0 0-16-16,0 0 2 0,0 0-7 16,0 0 21-16,0 0 21 15,0 0 2-15,0 0-13 0,0 55-1 16,0-55-22-16,-7 63 13 16,1-19 7-16,6-44 15 0,-7 59-2 15,7-14-6-15,0-45 21 16,-7 52 24-16,7-52-11 0,-6 48-15 15,6-48-9-15,-7 48-30 16,7-48 15-16,0 0-3 16,0 0 23-16,0 45-16 0,0-45-13 15,0 0-12-15,-6 33 15 16,6-33 35-16,0 0 12 0,0 0-15 16,0 0-38-16,0 0 12 15,-7 41-9-15,7-41-14 16,0 0-5-16,0 0 39 0,0 0-8 15,-6 40-6-15,6-40 0 16,0 0-6-16,-7 37-4 16,7-37-3-16,0 0 11 0,0 0-8 15,0 37 21-15,0-37-17 16,0 0-13-16,-7 44 5 0,7-44 18 16,0 0-4-16,-6 41-2 15,6-41-29-15,0 0 28 0,0 0-9 16,-7 37 26-1,7-37-27-15,0 0-3 0,0 0 16 16,0 0-11-16,0 0-173 16,0 0-212-16,0 0-200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4:59.958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9D761D-91DC-4EF8-9780-2E6F37B17440}" emma:medium="tactile" emma:mode="ink">
          <msink:context xmlns:msink="http://schemas.microsoft.com/ink/2010/main" type="writingRegion" rotatedBoundingBox="1796,2719 8702,3204 8355,8143 1449,7658"/>
        </emma:interpretation>
      </emma:emma>
    </inkml:annotationXML>
    <inkml:traceGroup>
      <inkml:annotationXML>
        <emma:emma xmlns:emma="http://www.w3.org/2003/04/emma" version="1.0">
          <emma:interpretation id="{8E08A7B8-89AD-42D4-B06F-0CCD5D2D1EC4}" emma:medium="tactile" emma:mode="ink">
            <msink:context xmlns:msink="http://schemas.microsoft.com/ink/2010/main" type="paragraph" rotatedBoundingBox="1724,2799 4003,2628 4097,3886 1819,4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48C814-CC2C-44F0-880D-CC97BDB78EA4}" emma:medium="tactile" emma:mode="ink">
              <msink:context xmlns:msink="http://schemas.microsoft.com/ink/2010/main" type="line" rotatedBoundingBox="1724,2799 4003,2628 4097,3886 1819,4057"/>
            </emma:interpretation>
          </emma:emma>
        </inkml:annotationXML>
        <inkml:traceGroup>
          <inkml:annotationXML>
            <emma:emma xmlns:emma="http://www.w3.org/2003/04/emma" version="1.0">
              <emma:interpretation id="{DB0FDA29-48DE-418E-99B1-7F6FF5DF37FC}" emma:medium="tactile" emma:mode="ink">
                <msink:context xmlns:msink="http://schemas.microsoft.com/ink/2010/main" type="inkWord" rotatedBoundingBox="1724,2799 4003,2628 4097,3886 1819,4057"/>
              </emma:interpretation>
              <emma:one-of disjunction-type="recognition" id="oneOf0">
                <emma:interpretation id="interp0" emma:lang="" emma:confidence="0.5">
                  <emma:literal>MAX</emma:literal>
                </emma:interpretation>
                <emma:interpretation id="interp1" emma:lang="" emma:confidence="0.5">
                  <emma:literal>MA X</emma:literal>
                </emma:interpretation>
                <emma:interpretation id="interp2" emma:lang="" emma:confidence="0">
                  <emma:literal>MX</emma:literal>
                </emma:interpretation>
                <emma:interpretation id="interp3" emma:lang="" emma:confidence="0">
                  <emma:literal>Mad X</emma:literal>
                </emma:interpretation>
                <emma:interpretation id="interp4" emma:lang="" emma:confidence="0">
                  <emma:literal>Mid X</emma:literal>
                </emma:interpretation>
              </emma:one-of>
            </emma:emma>
          </inkml:annotationXML>
          <inkml:trace contextRef="#ctx0" brushRef="#br0">0 1022 1878 0,'0'0'455'16,"0"0"-76"-16,0 0-164 16,0 0-81-16,0 0-33 0,0-35-7 15,11-7-41-15,-1-11-4 16,5-16-29-16,5-22-12 0,1-31-8 16,-1-11 0-16,5 7 9 15,-14 15 3-15,4 24 10 0,-5 18 19 16,-5 20 15-16,-5 14 7 15,0 35-33-15,0 0-23 16,0 0 35-16,5 46-18 16,-5 27-5-16,0 18 2 0,10 8-2 15,0 0-12-15,1 0 6 16,4-11 3-16,5-4-3 0,0-12-5 16,-4-11 1-16,4-8 6 15,0-15-8-15,-20-38 5 0,16 31 16 16,-16-31 5-16,0 0 11 15,0 0-11-15,25-31-25 0,0-26 2 16,-14-27-7-16,-1-22-10 16,0-16 9-16,0 8-2 15,-5 11-4-15,5 19 16 0,-10 19-2 16,0 19 29-16,0 16-3 16,0 30-15-16,0 0 7 0,-10 34 54 15,0 27-7-15,10 19-39 16,-5 12 46-16,10 10 20 0,0 1-19 15,20-4 3-15,-9-3 3 16,14-5-17-16,-4-11-28 0,14-11-7 16,-4-5-25-16,4-14-5 15,-4-12-54-15,0-7-337 0,-11-9-120 16,10-6-152 0,-9-24-436-16</inkml:trace>
          <inkml:trace contextRef="#ctx0" brushRef="#br0" timeOffset="515.61">1179 553 2703 0,'-30'-23'338'15,"9"8"-45"-15,21 15-76 16,-35-19-85-16,14 4-29 0,21 15 2 15,-30-16-5-15,30 16-31 16,-20-7-33-16,20 7-20 16,0 0 1-16,-31 23-22 0,6 11 11 15,-1 12-6-15,6 7 0 16,5 12 8-16,5-4-8 0,-1 3 0 16,11-3 0-16,0-7 12 15,11-5-4-15,-1-3-8 0,-10-46 15 16,35 42-12-16,-9-19 18 15,4-12-21-15,-4-19 7 0,4-14 1 16,1-16-13-16,-6-16 8 16,5-22-6-16,-9-27-9 15,-1-19 16-15,-5-7-9 16,1 7-4-16,-11 11 19 0,0 27-2 16,-5 20 64-16,5 18 28 15,-5 19-35-15,0 27 1 0,0 0 17 16,-15 57-20-16,9 12-5 15,6 11 14-15,0 4 17 0,0 3-13 16,11 1-20-16,4-12-40 16,5-3 6-16,6-12 1 0,-1-8-28 15,11-11-33-15,-11-8-380 16,16-11-112-16,-16-12-83 0,-25-11-277 16,51-15-169-16</inkml:trace>
          <inkml:trace contextRef="#ctx0" brushRef="#br0" timeOffset="874.98">1804 381 2334 0,'0'0'476'0,"0"0"-79"16,0 0-93-16,0 0-122 0,0 0-66 16,0 0-7-16,0 0-25 15,-36-22-39-15,-4 14-23 0,40 8-7 16,-41-4 4-16,11-3 0 15,30 7-7-15,-36-39-4 16,16-2-18-16,10-5-3 0,-1 0 13 16,11 46-9-16,0-42-2 15,0 42 11-15,0 0-8 0,31-15 3 16,4 26 17-16,-4 20-21 16,10 18 14-16,-1 16 10 0,6 4-19 15,5 3 14-15,5 4 3 16,-1-3-22-16,1-12 19 0,-10-4 13 15,5-8 3-15,-5-11 15 16,-1-3-18-16,-19-12 0 0,-1-4-14 16,-25-19-9-16,0 0 14 15,0 0-133-15,0 0-210 16,0 0-109-16,0 0-242 16,15-27-244-16</inkml:trace>
          <inkml:trace contextRef="#ctx0" brushRef="#br0" timeOffset="1109.34">2114 100 2716 0,'0'0'383'15,"-26"-16"-68"-15,26 16-97 0,-25 8-10 16,0 11 53-16,25-19 11 16,-36 61 44-16,6 7 21 0,-1 12-24 0,1 8-15 0,-11 7-91 31,16-7-93-31,-16 0-45 15,5-8-31-15,11-12-33 0,0-3-2 16,-1-15-113-16,26-50-360 0,-20 49-184 0,20-49 10 0,0 0-23 16,0 0-291-16,0 0-233 15</inkml:trace>
        </inkml:traceGroup>
      </inkml:traceGroup>
    </inkml:traceGroup>
    <inkml:traceGroup>
      <inkml:annotationXML>
        <emma:emma xmlns:emma="http://www.w3.org/2003/04/emma" version="1.0">
          <emma:interpretation id="{24320FFD-41D8-43D7-A01A-96122A511DAA}" emma:medium="tactile" emma:mode="ink">
            <msink:context xmlns:msink="http://schemas.microsoft.com/ink/2010/main" type="paragraph" rotatedBoundingBox="1564,6025 8470,6510 8355,8143 1449,7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687B16-FB4D-4FF9-B7E4-04741A80B585}" emma:medium="tactile" emma:mode="ink">
              <msink:context xmlns:msink="http://schemas.microsoft.com/ink/2010/main" type="line" rotatedBoundingBox="1564,6025 8470,6510 8355,8143 1449,7658"/>
            </emma:interpretation>
          </emma:emma>
        </inkml:annotationXML>
        <inkml:traceGroup>
          <inkml:annotationXML>
            <emma:emma xmlns:emma="http://www.w3.org/2003/04/emma" version="1.0">
              <emma:interpretation id="{2AB6E7AC-349F-4EF8-820B-7BBF38CCD350}" emma:medium="tactile" emma:mode="ink">
                <msink:context xmlns:msink="http://schemas.microsoft.com/ink/2010/main" type="inkWord" rotatedBoundingBox="1552,6195 3768,6351 3676,7662 1459,75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99.88">-340 4725 1547 0,'0'0'296'0,"0"0"104"15,0 0-83-15,31-34-97 0,-11-1-90 16,5-3-65-16,1 0-20 16,4-4 2-16,-9 0 14 0,4-11 2 15,5 0-28-15,-9-8-9 16,14-12-13-16,-14-11 1 16,-1-18-14-16,5 10 4 0,-15 16 3 15,1 11-7-15,-1 19 0 16,-5 12 5-16,-5 34-1 15,0 0-4-15,0 0 0 0,0 0-8 16,0 0 17-16,5 53-7 16,-5 8 6-16,0 4-19 15,5 11 11-15,5-7 11 0,0 0-20 16,1-9 9-16,-6-10 8 16,5-8-11-16,5-8 0 0,-15-34 11 15,0 0 5-15,36 31-8 16,-11-24-5-16,5-18 3 0,1-12 2 15,4-15-5 1,-14-12 15-16,4-14-8 0,-15-13 0 16,1-3-7-16,-6 4 3 15,-5 11 54-15,0 16 43 0,0 11-20 16,0 38-23-16,0-27-31 16,0 27-18-16,0 0-1 0,-5 42-4 15,5 15 4-15,-11 8 4 16,11 4-3-16,11-5-4 0,-1 1 2 15,5-8-4-15,5-3-5 16,6-16 3-16,-1-4-3 16,0-11-6-16,-25-23-176 0,21 23-198 15,-21-23-392-15,25 7-260 16</inkml:trace>
          <inkml:trace contextRef="#ctx0" brushRef="#br0" timeOffset="4781.12">752 4024 1619 0,'0'0'498'16,"10"-34"-54"-16,-10 34-124 15,0 0-98-15,0 0-23 0,0 0 62 16,0 0-51-16,0 0-62 15,21 45-39-15,4 1-33 16,-4-8-42-16,-6 4-23 16,5-4-3-16,0 0 6 0,-9-7-25 15,4 3-17-15,0 0-94 16,0 8-191-16,-5-8-203 0,-10-34-342 16,0 46-138-16</inkml:trace>
          <inkml:trace contextRef="#ctx0" brushRef="#br0" timeOffset="4984.24">864 3525 2520 0,'0'-27'375'0,"0"27"-74"15,0 0-135-15,0 0-91 0,0 0-21 16,0 0-35-16,0 0-8 15,0 0-3-15,0 0-80 0,0 0-250 16,0 0-234-16,31-4-273 16,-6 12-23-16</inkml:trace>
          <inkml:trace contextRef="#ctx0" brushRef="#br0" timeOffset="5406.1">1154 4310 2038 0,'0'0'379'0,"0"0"-84"16,0 0-114-16,0 0-91 0,0 0-35 15,-16-39-27-15,16-2-13 16,11-1 12-16,-11 4-17 16,0 38-4-16,25-39 0 0,-25 39 19 15,36-22 98-15,-11 18 7 16,-25 4-21-16,41 34 10 15,-16 16-10-15,0-5-49 0,-4 5-16 16,-1-1-29-16,-5-7-4 16,6-4 3-16,-21-38-10 0,10 42-12 15,-10-42 13-15,0 0 6 16,0 0-9-16,0 0 8 16,0 0-7-16,0 0-6 0,10-38-1 15,-5-30 9-15,5-12-5 16,10 0 4-16,-9 7-10 0,4 8 6 15,5 20-4-15,-20 45 4 16,31-46 62-16,-31 46 81 16,56-11 6-16,-21 26-41 0,6 19-54 15,4 4-27-15,-4 12-5 16,0-5-10-16,10 1-114 16,-16-4-385-16,6 0-502 0</inkml:trace>
        </inkml:traceGroup>
        <inkml:traceGroup>
          <inkml:annotationXML>
            <emma:emma xmlns:emma="http://www.w3.org/2003/04/emma" version="1.0">
              <emma:interpretation id="{9A4AFBE0-E6EF-4CAA-BA01-4F7383847069}" emma:medium="tactile" emma:mode="ink">
                <msink:context xmlns:msink="http://schemas.microsoft.com/ink/2010/main" type="inkWord" rotatedBoundingBox="5270,6286 7924,6472 7810,8105 5156,79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859.11">4649 3852 888 0,'0'0'76'0,"0"0"70"15,0 0 71-15,-10-45-75 16,10 45-16-16,0 0-38 16,-31-42 24-16,31 42 17 15,-30-31-8-15,30 31-35 0,-41-30-19 16,10 7-26-16,-4 0 37 16,-1 4-14-16,1 4-25 15,-1-4 5-15,-4 3-3 0,4 5-12 16,0 3-11-16,6 1 0 15,-6 3-18-15,1 0 7 0,15 0 2 16,-16 1-9-16,11 3 15 16,25 0-7-16,-31 0-8 15,1 0 17-15,-1 3-33 16,6 5 24-16,-1-4-8 0,1 7 2 16,0-3-17-16,25-8 26 15,-46 19-7-15,5-4 14 0,11 0 4 16,-6 1-6-16,6-1 11 15,30-15-18-15,-41 19 18 16,11-4-15-16,30-15 6 0,0 0-18 16,-36 19 0-16,36-19 3 15,0 0 7-15,-31 31-15 0,31-31 10 16,0 0 8-16,0 0-8 16,-35 57 11-16,35-57 1 0,-25 61-11 15,4-15 13 1,6-5-5-16,5-2 3 0,10-39 11 15,-5 45-10-15,5-45-1 16,-10 46 2-16,10-46-11 0,0 53 10 16,-11-15 16-16,11 4-2 15,0-42-25-15,11 50 3 0,-11-8-2 16,10 0 7-16,-5 0 5 16,5-1 12-16,-5-6-26 15,0-1 12-15,5 0-1 0,0 4 1 16,1 1 25-16,-6-1-10 15,5-4-18-15,0 0-2 16,5-3-13-16,0-1 13 0,-4 4-16 16,4 1 15-16,5-5-6 15,1 5 9-15,-1-5-5 16,-20-30-10-16,35 42 19 0,-9-8-7 16,-1-7 31-16,11 3-18 15,-6-7 3-15,6-4-16 0,10 0 10 16,-16-3-18-16,16-5 2 15,-1 0-3-15,-9-3 0 0,5-4 6 16,-1 0-6-16,1-4-3 16,0 0 16-16,4-4-13 0,-9 0 3 15,4-7 13-15,-4-1-16 16,5-7 8-16,-1-4 5 16,6-3-19-16,-5-5 13 15,-6 1 1-15,6-5-18 0,0 5 17 16,-11-4-6-16,6 3-4 15,-11-3 7-15,5-4-1 0,-4 3-15 16,-1-3 14-16,-4-4-5 16,-1-3 0-16,0-1 0 0,1-7-8 15,-6-5 21-15,-5 1-24 16,5-4 19-16,-5 4-8 0,-5 0 0 16,6-4 5-16,-22-11-9 15,1 3 11-15,0 4-11 16,-10 4 4-16,5 8-6 0,-6 7 6 15,1 8 0-15,20 38-4 16,-26-38 14-16,26 38-14 16,0 0 8-16,-25-34-7 0,25 34 3 15,0 0 3-15,0 0-11 16,-30-23 13-16,30 23-5 0,0 0-5 16,0 0 9-16,0 0-1 15,0 0-13-15,-31-8 10 0,31 8 0 16,0 0 0-16,0 0 31 15,0 0-50-15,0 0 3 16,0 0-57-16,0 0-154 0,-30 0-180 16,30 0-383-16,-31-7-288 15</inkml:trace>
          <inkml:trace contextRef="#ctx0" brushRef="#br0" timeOffset="-1359.34">3810 4523 872 0,'-35'-19'220'16,"35"19"12"-16,0 0-55 15,0 0-44-15,0 0-32 0,0 0 159 16,0 0-30-16,0 0-51 16,25 4-71-16,1 3-9 15,4 5 12-15,6-1-13 16,-1 1-1-16,1-1-11 0,-1-7-20 15,1-8-15-15,0-7-12 16,-1-1-21-16,-4-7 5 0,-6 0 7 16,-25 19 17-16,15-38-21 15,-5 7 0-15,-15 1-4 16,-5 0-6-16,10 30 7 0,-30-39 10 16,-1 17 1-16,6 10 7 15,25 12-23-15,-31-4-14 0,1 16-10 16,10 14 21-1,-6 13 2-15,11-1-9 0,10 7 11 16,0 1 29-16,15 0 3 16,0-8 10-16,15-4-1 0,6-11 8 15,15-4 5-15,-1-15-25 16,6-8-16-16,-5-4-17 0,-5-3 6 16,-6-16 0-16,-4 1-8 15,-31 26-1-15,20-50 1 16,-15-3 8-16,-10 11 0 0,-5 4 27 15,10 38 23-15,-36-34-4 16,1 14-37-16,4 9 1 0,-4 11-1 16,4 8 4-16,1 7-28 15,4 4 10-15,26-19-2 16,-35 34-14-16,35-34 15 16,-11 50 33-16,11-8 27 0,0-42 4 15,21 34-19-15,9-11 27 16,1-12-36-16,4-7-9 0,1-4-19 15,-1-11 15-15,-35 11 11 16,0 0-24-16,26-50 5 0,-6 1 19 16,-15-5 15-16,-5 1-23 15,-15-8-8-15,-5 0-15 0,-6 4 78 16,26 57 87-16,-30-54-24 16,30 54-6-16,-36-26-86 15,-4 30-44-15,-1 18 3 16,0 20-14-16,6 12 10 0,14-1-22 15,-9 4 11-15,15-3-11 16,5-13 17-16,10-41-3 0,5 50-8 16,-5-50 1-16,0 0 0 15,40 34-7-15,-4-15-17 0,-36-19-127 16,30 8-331-16,-4-8-237 16,-26 0-25-16,0 0-106 15,20-31-380-15</inkml:trace>
          <inkml:trace contextRef="#ctx0" brushRef="#br1" timeOffset="23015">5355 4611 1070 0,'0'0'294'16,"0"0"58"-16,0 0 22 0,0 0-97 15,0 0-95-15,0 0-49 16,0 0-16-16,0 0-11 15,0 0 24-15,0 0 36 16,0 0-26-16,0 0-5 0,30 15-11 16,11-11 21-16,5-4-25 15,10-8-45-15,-1-3-3 16,6-5 19-16,0 1-24 0,-5 0-29 16,-5 0-10-16,-10 3-20 15,-11 5 3-15,-4-1 5 0,-26 8-16 16,0 0 4-16,0 0-7 15,20 0-2-15,-20 0 5 16,0 0-4-16,0 0-84 0,0 0-149 16,0 0-91-1,0 0-126-15,0 0-152 0,-15 34-97 16,-11 1 13-16</inkml:trace>
          <inkml:trace contextRef="#ctx0" brushRef="#br1" timeOffset="23358.75">5472 4900 1209 0,'0'0'335'16,"0"0"13"-16,-31 8-21 0,31-8-105 16,0 0-38-16,0 0 24 15,0 0 69-15,0 0-18 16,0 0-53-16,41 4-11 15,-1-4-15-15,6-4 17 0,5-4-20 16,0 0-25-16,5-3-49 16,-6 0 42-16,1-1-12 0,-5 1-22 15,5-1-42-15,-16 1 8 16,1 3-59-16,-36 8 17 16,25-7-19-16,-25 7-23 0,0 0 20 15,0 0-5-15,0 0 6 16,0 0-36-16,0 0 14 0,0 0-76 15,0 0-225-15,26 3-169 16,-26-3-61-16,0 0-192 16,0 0-295-16</inkml:trace>
        </inkml:traceGroup>
        <inkml:traceGroup>
          <inkml:annotationXML>
            <emma:emma xmlns:emma="http://www.w3.org/2003/04/emma" version="1.0">
              <emma:interpretation id="{09D068B3-F1AE-4332-9EB3-BF44EA8D6EB6}" emma:medium="tactile" emma:mode="ink">
                <msink:context xmlns:msink="http://schemas.microsoft.com/ink/2010/main" type="inkWord" rotatedBoundingBox="8222,6642 8460,6658 8379,7812 8140,7795"/>
              </emma:interpretation>
              <emma:one-of disjunction-type="recognition" id="oneOf3">
                <emma:interpretation id="interp7" emma:lang="" emma:confidence="0.5">
                  <emma:literal>,</emma:literal>
                </emma:interpretation>
                <emma:interpretation id="interp8" emma:lang="" emma:confidence="0">
                  <emma:literal>l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\</emma:literal>
                </emma:interpretation>
                <emma:interpretation id="interp11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23749.38">6422 3860 1879 0,'0'0'333'15,"0"0"22"-15,0 0-84 16,0 0-104-16,0 0-61 15,0 0 103-15,0 0-29 0,0 0-1 16,0 0 16-16,30 61-8 16,-15 0 0-16,-5 7 56 0,1 9-3 15,-1 3 84-15,-5 7-7 16,0 9-103-16,5-1-32 16,0-4-39-16,-5-3 9 15,0-8-45-15,6-4-18 0,-6-15-17 16,5-8-29-16,-5-7-18 15,-5-46-22-15,0 0 7 0,10 50-10 16,-10-50 3-16,0 0 8 16,0 0-11-16,0 0 4 0,0 0-83 15,0 0-553-15,0 0-342 16,0 0-225-16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5:12.33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C36539-6B9A-4BB5-B53E-6AA93BA35C30}" emma:medium="tactile" emma:mode="ink">
          <msink:context xmlns:msink="http://schemas.microsoft.com/ink/2010/main" type="inkDrawing" rotatedBoundingBox="4582,10668 4943,12790 3530,13031 3170,10908" hotPoints="4936,11888 4023,12802 3109,11888 4023,10975" semanticType="enclosure" shapeName="Circle"/>
        </emma:interpretation>
      </emma:emma>
    </inkml:annotationXML>
    <inkml:trace contextRef="#ctx0" brushRef="#br0">1029 12 644 0,'-25'-4'151'0,"0"4"23"16,-11-4 3-16,1 0-38 15,-11 4 5-15,5 0 7 0,-5 4 7 16,-4 4-12-16,-1 3-21 16,0 0-4-16,-5 5-18 15,10 7-20-15,-9-1 8 16,4 9-4-16,0-4-31 0,10-1 8 15,-4 1-17-15,9 3-15 16,1 1 7-16,4-1 7 0,31-30-2 16,-41 57-12-16,16-7-13 15,5 0-5-15,-1-1 22 0,6 1-3 16,0-1 35-16,0 4-6 16,4-3-11-16,1 3 8 15,0 5 20-15,10-1-27 0,10 7 13 16,-10 5 11-16,16 3-22 15,-6 1-12-15,10 3-2 16,0 0 14-16,6 4-17 0,4 0 38 16,6 4 10-16,4 0-20 15,1-8-26-15,0-4-17 0,10-3 9 16,-16-8 30-16,16-8-3 16,-5-3-3-16,9-8 7 0,1-8-27 15,-10-7-5-15,5-4 3 16,0-12-7-16,5 0-1 0,-6-7 10 15,1-4-17-15,-5-4 5 16,5-3-1-16,-1-8 25 0,-9-12 0 16,10-4-20-16,0-3-15 15,0-8 0-15,-11 0 3 16,1-3-15-16,5 3 0 0,-16-4 3 16,6 8-7-16,-6 0 10 0,-5 3 10 15,-25 35-19-15,21-38 6 16,-6 4 2-16,0 0 5 0,-10-4-10 15,-5-4 4-15,0-12-15 16,-5-10 6-16,-5-13 13 0,-5-10-8 16,0-8 0-16,-6 3-7 15,1 5 19-15,0 7-22 0,4 0-1 16,-4 11 13-16,0 8 4 0,5 11-3 16,-6 1 1-16,1 7-7 15,0 4 6-15,4 4 3 16,16 34-3-16,-30-46 2 0,30 46 3 15,-26-46-15-15,26 46 0 16,-40-46 3-16,40 46 10 0,-36-38 0 16,36 38-1-16,-30-30-15 15,30 30 10-15,-36-27 4 0,36 27-4 16,-30-15-4-16,30 15 4 0,0 0-3 16,-26-15 21-16,26 15-27 15,0 0-8-15,-35-16 17 0,35 16 5 16,0 0-5-16,-36-15-9 15,36 15 3-15,-30-7-5 0,9-1 4 16,21 8-177-16,-40-8-128 16,14 1-46-16,1-5-71 15,25 12-191-15,-31-19-344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5:19.44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48E8FC-EF1C-4B9F-B5A8-C004EEEAA1F9}" emma:medium="tactile" emma:mode="ink">
          <msink:context xmlns:msink="http://schemas.microsoft.com/ink/2010/main" type="writingRegion" rotatedBoundingBox="5407,10955 6540,10955 6540,12266 5407,12266"/>
        </emma:interpretation>
      </emma:emma>
    </inkml:annotationXML>
    <inkml:traceGroup>
      <inkml:annotationXML>
        <emma:emma xmlns:emma="http://www.w3.org/2003/04/emma" version="1.0">
          <emma:interpretation id="{577932FB-EF3C-41D0-9DC6-04235FE9347D}" emma:medium="tactile" emma:mode="ink">
            <msink:context xmlns:msink="http://schemas.microsoft.com/ink/2010/main" type="paragraph" rotatedBoundingBox="5407,10955 6540,10955 6540,12266 5407,12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DD6F00-26E7-4C81-8D2B-1FAAD453D26B}" emma:medium="tactile" emma:mode="ink">
              <msink:context xmlns:msink="http://schemas.microsoft.com/ink/2010/main" type="line" rotatedBoundingBox="5407,10955 6540,10955 6540,12266 5407,12266"/>
            </emma:interpretation>
          </emma:emma>
        </inkml:annotationXML>
        <inkml:traceGroup>
          <inkml:annotationXML>
            <emma:emma xmlns:emma="http://www.w3.org/2003/04/emma" version="1.0">
              <emma:interpretation id="{56F159CC-AC93-4E55-8786-29B8DBADA65D}" emma:medium="tactile" emma:mode="ink">
                <msink:context xmlns:msink="http://schemas.microsoft.com/ink/2010/main" type="inkWord" rotatedBoundingBox="5407,10955 6540,10955 6540,12266 5407,12266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1129 50 892 0,'0'0'125'15,"-30"-7"64"-15,30 7-38 0,-31-12-42 16,1-3-12-16,9 8-26 16,-4 3-15-16,-6 0-35 15,-4 4 6-15,-6 0 16 0,-4 8 3 16,-11-5 19-16,-5 5-11 15,0-4-22-15,-5 3-8 0,0-3 33 16,5 0-17-16,5 4 7 16,5-1 0-16,5 1-18 15,11-1 10-15,-1 1-14 16,6 4 8-16,4 7 5 0,1 0-3 16,25-19-7-16,-31 34-4 15,11 0-7-15,5 4 5 16,5 0 8-16,0-3-30 0,10 3 14 15,-11-4 3-15,1 0-4 16,5 4-5-16,-5 8 10 0,5 4 46 16,-5 3 6-16,5 0-23 15,-5 1-13-15,10-9-21 0,-11 1 12 16,6 0 4-16,5 0-8 16,0-4 0-16,16-1 31 15,-6 1-26-15,10-4 12 16,5 4 33-16,11-4-18 0,5 1-20 15,4-5-15-15,6-4 8 0,10-3 11 16,0-4-13-16,10-4-4 16,-5-11-1-16,0-8 12 0,10-12-10 15,-20-3-2-15,5-8-5 16,-10-4-6-16,-5-7-8 0,-6 0 7 16,-9-4-7-16,4-4 0 0,-19-12-3 15,-1-3 0-15,0-8 3 16,-5-3 0-16,1 7 4 15,-11 8-1-15,5-1 0 0,-5 9 4 16,0-1-7-16,0 4 0 16,0 4 0-16,0 4 0 0,0 34 3 15,-5-46 5-15,-6 8 4 0,-4 0-2 16,15 38-10-16,-25-42 0 16,25 42 3-16,-46-42-10 0,10 8 2 15,6 11 5-15,30 23 0 16,-36-27 5-16,36 27 0 0,-35-15-2 15,35 15-7-15,0 0 1 0,0 0-3 16,0 0-6-16,0 0-57 16,0 0-184-16,0 0-238 15,0 0-347-15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5:20.41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26A788-F19E-43CF-B2DA-78467471B4FF}" emma:medium="tactile" emma:mode="ink">
          <msink:context xmlns:msink="http://schemas.microsoft.com/ink/2010/main" type="inkDrawing" rotatedBoundingBox="6714,11894 7917,9718 9704,10707 8501,12883" hotPoints="9259,11209 8169,12299 7079,11209 8169,10118" semanticType="enclosure" shapeName="Circle"/>
        </emma:interpretation>
      </emma:emma>
    </inkml:annotationXML>
    <inkml:trace contextRef="#ctx0" brushRef="#br0">850 348 748 0,'0'0'238'0,"10"-30"49"15,-10 30 7-15,0 0-96 16,-10-27-43-16,10 27-22 16,0 0-11-16,-36-15-2 0,11 11-18 15,-1 4-10-15,-4 8-12 16,4 3-13-16,-4 0-17 0,-6 9-8 16,-4 2 23-16,-1 5-17 15,0 4-15-15,-4 7-2 0,-6 4-17 16,5 3-7-16,-5 5 12 15,6-1 2-15,4 5 4 0,0-1 8 16,1 0-15-16,9 12 17 16,1 0-38-16,4 3 11 15,1 9 27-15,10 3 14 0,-1 7-5 16,6-7-26-16,5 12 28 16,5-1-1-16,5 4 4 0,10 1-25 15,6-1-3-15,9-4-21 16,1-7 0-16,20-8 12 0,-6-3 7 15,21-12 13-15,16-16-8 16,4-10 11-16,5-20 5 0,11-11-3 16,0-8 13-16,-6-7-26 15,6-16 6-15,-1-4-11 0,-4-11 5 16,-1 1-9-16,1-1 0 16,-6-4 8-16,1-4-23 0,-11 5 9 15,0 3-7-15,-10-4 2 16,-5 4-4-16,-5 0 0 0,0-3 5 15,-10 3-2-15,-5-8 3 16,-5-3-11-16,-6-4 7 0,1-4 10 16,-11-8-7-16,-10-7-5 15,-10-8-11-15,-10-4 17 0,-10-3-18 16,-15-8 12-16,-1-8-17 0,-10 4 21 16,-4 0-10-16,4 4 10 15,-5 8-9-15,1 11 14 0,4 8-16 16,0 11 12-16,-4 7-8 15,-1 16 3-15,-5 0 3 16,5 11-13-16,1 8 15 0,-6 4-13 16,5 0 17-16,6 7-17 0,-1 4 16 15,0 4-13-15,11 0 10 16,-6 4-9-16,6 8 9 0,-1-5-12 16,31-7 12-16,-35 16-15 15,4-1-64-15,31-15-161 0,-35 15-136 16,35-15-187-16,-31 23-231 15,11-4 18-15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6:05.13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1414 301 1907 0,'0'0'46'0,"-30"-12"123"16,-1 20 85-16,-4 19-21 16,-11 18-44-16,5 20-25 0,1 15-32 15,4 8-37-15,6 3-16 16,4-7-20-16,6-4-6 0,5-11-8 15,9-8-19-15,6-12-13 16,6-14 0-16,9-9 7 0,5-11-14 16,11-18 12-16,4-16-14 15,11-16 5-15,0-22-12 16,4-23 11-16,-4-15-16 0,-10-23 8 16,-6-12-14-16,-15-3 4 15,-15 3-5-15,-10 16 15 0,-10 23 0 16,-11 22 2-16,-14 31-9 15,-11 34 10-15,0 31 36 0,-10 26 68 16,0 23-27-16,10 16 15 0,5 7 10 16,5 4-36-16,16 0-13 15,5-4-22-15,9-16-19 0,11 1-5 16,10-11-2-16,6-9-5 16,9-14 2-16,5-12 11 15,6-7-9-15,-1-12-1 0,6-12-2 16,-6-14-4-16,6-20-3 15,-1-11 13-15,-4-12-14 0,-11-18-7 16,-10-12-27-16,-10-12-34 0,-15-3 17 16,-10 7 25-16,-11 16 14 15,1 15 11-15,-6 19 5 0,-5 15 3 16,-5 23-7-16,1 23 9 0,-6 22 20 16,10 28 56-16,0 11 3 15,11 3-27-15,9 12 5 0,11 8-5 16,5 0-23-16,5-4-16 15,10-1-3-15,10-10 3 16,11-4-6-16,-1-16-1 0,11-11-7 16,9-19-4-16,6-12 0 0,0-22 0 15,5-27 6-15,5-15-2 16,-11-24-8-16,-4-18-15 0,-5-23-28 16,-16-15-30-16,-10-20-23 15,-20-10 30-15,-20-9 23 0,-16-3 20 16,-9 15 9-16,-11 19 18 0,0 19 30 15,-5 35-15-15,-6 26-5 16,-4 27-1-16,5 30 29 0,0 31 102 16,0 26-36-16,15 23-16 15,5 19-19-15,11 5-13 0,19 6 21 16,6 5 9-16,20-4-30 16,10-1-18-16,11-3-18 0,9-7-6 15,6-13-3-15,0-10-11 0,-1-20 3 16,6-7 5-16,5-15 1 15,0-20-5-15,-1-15-7 0,1-22 3 16,-10-20 0-16,-1-26-14 16,-9-24-98-16,-16-18-36 0,-10-15-20 15,-15-20-30-15,-20-11 43 0,-11-15 42 16,-20 4 63-16,-10 7 20 16,-10 23 24-16,4 27 17 15,1 30-6-15,10 23-11 0,5 31 9 16,5 26 3-16,-5 30 6 0,11 32 28 15,4 18 20-15,10 15 14 16,11 12-4-16,10 4-2 0,4 0-21 16,17-8-19-16,4 0-7 0,5-15-14 15,5-12 1-15,11-14 0 16,-1-20-4-16,11-12-1 0,5-22 0 16,9-27-3-16,1-22 7 15,10-24-4-15,-5-22-3 0,-10-27-52 16,-5-19-65-16,-16-23-13 15,-14-15 16-15,-16-1 46 0,-21 9 39 16,-9 26 10-16,-11 19 19 16,-5 31 0-16,1 22 0 0,-11 35 0 15,0 38 0-15,-10 34 38 0,10 27 84 16,-5 15-43-16,15 7-1 16,6 1-22-16,9-4-10 0,11-8-16 15,10-7 4-15,15-8 1 16,5-19-12-16,15-8-6 0,11-15-8 15,10-15-1-15,15-19-5 0,5-19 4 16,5-16-7-16,5-15 3 16,-5-15 1-16,-10-11-4 15,0-8 0-15,-15 4 0 0,-6 11 0 16,-9 8 0-16,-6 19 0 0,-25 38-3 16,0 0-7-16,21-42-59 15,-21 42-76-15,0 0-153 0,0 0-111 16,0 0-236-16,0 0-360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6:43.9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500287D-FE03-4263-BCF7-F116AF6953F0}" emma:medium="tactile" emma:mode="ink">
          <msink:context xmlns:msink="http://schemas.microsoft.com/ink/2010/main" type="inkDrawing" rotatedBoundingBox="23229,1801 31080,1613 31084,1770 23233,1959" semanticType="strikethrough" shapeName="Other">
            <msink:sourceLink direction="with" ref="{0F36EE6C-F875-47C5-A291-FF149F3296BF}"/>
            <msink:destinationLink direction="with" ref="{0F161E0D-98B7-4FA4-BDCB-CB70F99AA62B}"/>
            <msink:destinationLink direction="with" ref="{6C1F1B9F-B663-435D-90A2-1F5BB71EECC8}"/>
          </msink:context>
        </emma:interpretation>
      </emma:emma>
    </inkml:annotationXML>
    <inkml:trace contextRef="#ctx0" brushRef="#br0">-5 321 666 0,'0'0'133'0,"0"0"18"16,0-30-11-16,0 30-75 15,0 0 9-15,0 0 8 0,0 0 57 16,0 0-52-16,0 0 19 16,30-34 55-16,6 11-54 15,-5 4-57-15,9 4-6 16,-4 3-38-16,4 1 10 0,-4 3 27 16,5 0-23-16,-1 5 4 15,1 3 6-15,-1-4 56 0,1 4-6 16,0 0-33-16,4 4-11 15,1-4-13-15,0 0-7 0,0 0-16 16,-1-4 10-16,1 8-1 16,0-4-5-16,5 0-11 0,-6 0 16 15,-4 0-4-15,0-4-20 16,4 4 24-16,-4 4-9 0,-5-1 0 16,4-3-3-1,1 0-3-15,-1 0 26 0,-4 0-10 16,0 0-20-16,-1 0 10 15,1 4 5-15,-1-4-15 0,-4 0 17 16,4 0-11-16,-4 0-8 16,-1 0 18-16,6-4-1 0,-1 4 8 15,6-3-30-15,0 3 25 16,4-4-8-16,1 4 6 0,5 0-13 16,10 0-4-16,5 0 21 15,0 4 1-15,5-1-11 0,0-3 0 16,0 4 0-16,0 0 3 15,1 4-9-15,-6-4 16 16,0-4-10-16,5 7-13 0,-5-7 37 16,5 0-20-16,0 0-4 15,5 0 16-15,0 0-4 0,1-7-24 16,9 3-1-16,-5-4 20 16,11 4 7-16,4-3-20 0,6 3-2 15,-6-4 8-15,1 4 0 16,-6 1 0-16,1-5-5 0,-1 8 9 15,-4-4 7-15,-1-3-11 16,0 3-4-16,1 0-8 0,-1 0 12 16,0 4 11-16,-4 0-27 15,-1-4 9-15,-5 1 15 16,0 3 1-16,6 0-3 0,4-4-3 16,0-4-18-16,1 0 4 15,-1 1-1-15,-5-5 2 0,-5 9 5 16,-4-5 25-16,-6 0-29 15,0 5 11-15,0-1 7 0,-5 0-12 16,5 4-7-16,0-4 18 16,0 8-19-16,5-4 17 0,5 4-10 15,10 0-7-15,-4-1 17 16,4 1-16-16,-5 0 22 0,1-4-12 16,-1 4-9-16,0-8 20 15,-5 4-4-15,-4-4-7 16,4 0-14-16,-5-3 14 0,-5 3-11 15,0-4 2-15,0 1 18 16,-5-1-14-16,-5 4 18 0,-5 0-17 16,-6 1 4-16,1 3 9 15,-10 0-20-15,-1 0 7 0,1 7 6 16,4-3-5-16,1 7 3 0,-5-3 8 16,4-4-13-16,-4 0 5 15,4 0 9-15,-4-1-21 0,-6-3 3 16,-4 0 15-16,-6 0-12 15,-20 0 1-15,26 0 5 16,-26 0 10-16,0 0 4 0,0 0-14 16,0 0-5-16,0 0 1 0,0 0 8 15,0 0-17-15,0 0 5 16,0 0-62-16,0 0-134 0,0 0-125 16,0 0-195-16,0 0-129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00.08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3236 624 664 0,'0'0'203'0,"0"0"21"16,0 0-44-16,0 0-65 15,0 0 119-15,-10-26-41 0,10 26-25 16,0-35-17-16,0 5-45 16,0 30-41-16,0-42 9 0,0 8-30 15,0 3-37-15,0 1 10 16,0-4-24-16,-5 3 22 15,5 31-24-15,0-38 14 16,0 38 8-16,0 0 4 0,0 0 34 16,0-27-3-16,0 27-4 15,0 0-8-15,0 0-16 0,0 0-14 16,0 0 4-16,0 0 6 16,0 0-13-16,0 0-16 0,0 0 10 15,0 0 13-15,0 0-7 16,0 0-9-16,0 0 6 0,0 0 13 15,0 0-3-15,0 0 9 16,0 0-16-16,0 0 20 0,0 0-3 16,0 0-28-16,0 0 0 15,0 0 20-15,0 0 2 16,0 0-19-16,0 0-1 0,0 0 10 16,5-38 7-16,0 11-16 15,0-3-3-15,0 7 1 0,-5-11-4 16,5 3 13-16,-5 5-2 15,0 26-5-15,0-35 17 0,0 35-9 16,0 0 24-16,0 0 3 16,0 0 10-16,0 0-11 0,0 0 22 15,0 0-17-15,0 0-2 16,0 0-15-16,0 0-11 16,0 0-3-16,0 0 5 0,0 0-12 15,0 0 17-15,0 0-9 16,0 0-4-16,0 0 15 0,0 0-15 15,0 0 16-15,0 0 14 16,0 0-8-16,0 0 13 0,0 0 25 16,-20 8-22-16,20-8-7 15,0 0-2-15,-25 11-4 0,25-11-20 16,0 0 3-16,-26 16 7 16,26-16 6-16,0 0-1 0,-25 11 2 15,25-11 20-15,0 0 7 16,-26 12-2-16,26-12-3 15,-30 7 4-15,30-7 18 0,-31 4-2 16,31-4-8-16,-25 8-11 16,25-8-22-16,0 0-15 0,-35 0 15 15,4 3-5-15,31-3-12 16,-41 0 6-16,41 0-7 0,-35 0 4 16,35 0-9-16,-36-3 24 15,11 3-3-15,25 0 31 0,-31-8-2 16,6 4-4-16,25 4-17 15,-30-4-19-15,9-3 7 0,21 7 8 16,-35-8 14-16,9 4 1 16,1 1-22-16,25 3-3 15,-36-8 6-15,11 4-15 0,-1-4-6 16,26 8 13-16,-30-7-3 16,0 3-6-16,30 4 3 0,-31-8-11 15,1 8 4-15,4-3 9 16,26 3-9-16,-30 0 8 0,4 0 3 15,6-4-7-15,-11 8 10 16,1-1-4-16,0 1-2 0,4 0 25 16,-9-4-12-16,9 4-18 15,-4-4 13-15,-1 4-14 0,6-4-2 16,25 0 5-16,-36 3 3 16,16-3-4-16,20 0-9 15,-36 0 10-15,16 0-13 0,20 0 8 16,-36 8 4-16,11-8-12 15,0 0 20-15,-1 4-3 0,-4 0-9 16,9 0-9-16,21-4 18 16,-35 3-9-16,10 1-4 0,-1 0 6 15,26-4 6-15,-30 4-18 16,30-4 13-16,-31 4 6 0,6-4-13 16,25 0-5-16,-31 7 9 15,6-3 12-15,25-4-12 0,-31 8-12 16,31-8 15-16,-30 0 12 15,5 3-18-15,25-3-2 16,-31 8 5-16,31-8 5 0,-30 0-8 16,4 4 3-16,26-4 0 15,-35 4 0-15,35-4-4 0,-41 7-2 16,10-3 13-16,31-4-7 16,-35 4-6-16,4 0 6 0,31-4 11 15,-35 11-19-15,35-11 15 16,-36 4-16-16,36-4 13 0,0 0 0 15,-30 0-9-15,30 0 5 16,-31 4-8-16,31-4 12 0,-35 4 9 16,4-1-20-16,31-3-5 15,-40 8 18-15,4 0 4 16,1-5-13-16,9 5 3 0,-4-4 5 16,4 0-5-16,1-1 0 15,5 5 0-15,20-8 6 0,-31 4-16 16,6 0 12-16,-1-4 8 15,26 0-10-15,-30 0-9 0,30 0 18 16,-26 0-9-16,1 0 0 16,25 0 3-16,-30 4-8 0,4 3-2 15,1-3 7-15,25-4 14 16,-31 4-21-16,31-4 7 16,-30 0 3-16,30 0-3 0,-31 4 0 15,6-4 6-15,-1 0-6 16,1 0-4-16,0 3-3 0,-1-3 10 15,1 0 6-15,25 0-14 16,-26 4 5-16,-4-4 8 0,30 0-15 16,-30 0 7-16,30 0 5 15,-26 0 3-15,26 0-21 0,0 0 10 16,-25 4 9-16,25-4 0 16,0 0-14-16,-26 0 8 0,1 4 6 15,-6-8-6-15,6 4-3 16,25 0-1-16,-30 0 8 15,30 0 1-15,0 0-21 0,-21 0 16 16,21 0 9-16,0 0 4 16,0 0-5-16,0 0 6 0,0 0-4 15,0 0-7-15,0 0 2 16,41-19 13-16,10 4-24 0,10 3-2 16,0-3 16-16,10 0-13 15,5 0-6-15,0 3 21 0,5-7-7 16,-4 4-15-16,-1 7 16 15,0 1 0-15,-10-5-4 0,-5 1-9 16,-5 3 9-16,-10 4 0 16,-1 1 4-16,-9 3 3 15,-1-4-16-15,1 4 5 0,-6 0 13 16,1-4-14-16,-1 0-2 16,1 4 11-16,-6 0 5 0,6-8-13 15,-6 8 7-15,6 0 0 16,-6 0-3-16,11 0-8 0,-6-3 20 15,1 3-8-15,-1 0-13 16,-5-4 12-16,1 4-9 0,-1 0-2 16,6-4 15-16,-6 4-2 15,1 0-8-15,4 0 0 0,-5 0 19 16,11 0-33-16,0 0 24 16,-1-4-12-16,11 8 14 15,-6-8-9-15,6 4 0 0,0 0 5 16,0-7-5-16,-1 7-9 15,-4-4 14-15,-5 4-1 0,-1-4-16 16,1 4 20-16,-6-4-14 16,1 4 10-16,-6 0-1 0,6 0-16 15,-6 0 13-15,0-4 9 16,1 4-16-16,-26 0 15 0,30 0-6 16,1-3-6-16,-11 3 9 15,5 0-5-15,1 0 0 0,-26 0-15 16,30 0 26-16,-4 0-6 15,-26 0-13-15,30 0 14 16,-30 0-4-16,36 0-15 0,-36 0 19 16,0 0-2-16,30 0-4 15,-30 0 0-15,0 0-3 0,26 0 3 16,-26 0-3-16,0 0-8 16,0 0 24-16,0 0 1 0,30 3-28 15,-30-3 14-15,0 0 9 16,31 4-21-16,-31-4 19 0,30 0-12 15,-30 0 0-15,36 8 11 0,-36-8 6 16,25 4-21-16,-25-4 15 16,0 0 1-16,30 7-21 15,-30-7 21-15,0 0 1 16,26 8-13-16,-26-8-11 0,25 4 28 16,-25-4-1-16,31 11-16 15,-31-11-7-15,20 4 12 0,-20-4 5 16,0 0-8-16,20 8-3 15,-20-8 19-15,0 0-7 0,0 0-18 16,0 0 20-16,0 0-12 16,0 0-6-16,0 0 15 0,0 0 7 15,0 0-12-15,0 0 26 0,0 0 7 16,0 0-25 0,0 0 3-16,0 0 5 0,-40 26-12 15,-6-7-1-15,5-4 12 16,-4 1-26-16,-1-1 19 0,0 0-8 15,-5 0-10-15,-4 1 18 16,-1-5-1-16,0-3-11 0,0-1 4 16,-5-7 13-16,5 0-13 15,5-3-8-15,-5-1 8 0,6-4 11 16,4 0-14-16,0 5 0 0,0-5 11 16,1-3-16-16,-6 3 3 15,0 0 5-15,-5 5 13 0,-5-5-24 16,-5 4-5-1,5-3 25-15,0 7 0 0,11 0-13 16,4 0-11-16,10 7 10 16,6-7 16-16,30 0-11 0,-26 0-33 15,26 0-158-15,0 0-139 16,0 0-105-16,-25 0-141 0,25 0-489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03.255"/>
    </inkml:context>
    <inkml:brush xml:id="br0">
      <inkml:brushProperty name="width" value="0.08333" units="cm"/>
      <inkml:brushProperty name="height" value="0.08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161E0D-98B7-4FA4-BDCB-CB70F99AA62B}" emma:medium="tactile" emma:mode="ink">
          <msink:context xmlns:msink="http://schemas.microsoft.com/ink/2010/main" type="inkDrawing" rotatedBoundingBox="22035,846 26442,866 26437,1765 22031,1745" semanticType="callout" shapeName="Other">
            <msink:sourceLink direction="with" ref="{0500287D-FE03-4263-BCF7-F116AF6953F0}"/>
            <msink:sourceLink direction="with" ref="{0CC43C36-7C77-4380-B524-72662F688C73}"/>
          </msink:context>
        </emma:interpretation>
      </emma:emma>
    </inkml:annotationXML>
    <inkml:trace contextRef="#ctx0" brushRef="#br0">4404 901 1019 0,'0'0'379'16,"0"0"-31"-16,-25 0-19 0,25 0-55 15,0 0-65-15,0 0-47 16,0 0-31-16,0 0-33 0,-15-34-19 16,15 34-39-16,-15-42-3 15,4 8-27-15,6-1-10 0,0 5 15 16,0-4-20-16,0-4 5 15,0 3 0-15,0-10 0 0,0-5-5 16,0-3-3 0,0-1 8-16,0 5 0 0,0-1 0 15,5 8-11-15,-6 4 17 0,6 8-10 16,0 30 4-16,-5-38 0 16,5 38 0-16,0-35 9 0,0 35-13 15,0 0 1-15,0 0 16 16,0 0-10-16,0 0 0 0,0 0 8 15,0 0-19-15,0 0 14 16,0 0-6-16,0 0 0 0,0 0-6 16,0 0 2-16,0 0 16 15,0 0-12-15,0 0-3 16,0 0 13-16,0 0-15 0,0 0 11 16,-25-19-9-16,25 19-2 15,-30-3 20-15,4 3-21 0,26 0 6 16,-30 3 5-16,4-3-5 15,1 4 4-15,25-4 0 0,-31-4-9 16,1 1 13-16,4-1-17 16,6 0 9-16,20 4 0 0,-35-4 0 15,4-4 8-15,6 1-14 16,25 7 6-16,-36-12 0 0,11 5-3 16,-6 3 6-16,6 0-3 15,-1 4-3-15,1 0 5 16,0-4-8-16,4 1 13 0,-4 3-13 15,0-8 13-15,4 0-18 16,1 1 16-16,-5 3-8 0,4 0-2 16,1-4 16-16,-6 5-24 15,6 3 18-15,0 0-9 0,-6-8 4 16,6 8 8-16,-5-4-16 16,4 4 25-16,1 0-27 0,-5 0 12 15,4 4 6-15,-4 4-8 16,0-1-12-16,-6 1 5 0,1-8 7 15,-1 7 4-15,1 1-2 16,-6-4-2-16,1-4 6 0,4 8-11 16,-10-8 5-16,6 0 8 15,-1 0-6-15,1-8-11 16,4 8 5-16,-4-4 1 0,4 0 15 16,1 4-12-16,-1 0 0 15,1-4-6-15,4 4 13 0,1 0-10 16,5 4-6-16,20-4 9 15,-36 4 6-15,6 0-6 0,-1-4-5 16,6-4 9-16,-6 4-1 0,1 0-9 16,4 0 2-16,1 4 4 15,-6 4 9-15,6-8-14 16,0 7 8-16,-6 1 0 0,1-4 5 16,-1 3-16-16,1 1 8 15,-1-4 3-15,-4 7-3 0,4-7-8 16,-4 4 16-16,-1-1-6 15,1 1-7-15,-6-1-4 0,0 9 20 16,6-13-6-16,-6 1-16 16,0 4 17-16,1-1-4 0,-1-3-2 15,-5 4-9-15,1-4 16 16,-1 7 0-16,-5-11-16 0,0 0 9 16,-10 0-3-16,6 0 13 15,4 0-5-15,0 8-13 16,10-8 1-16,-4 4 18 0,4 3-8 15,5 1 4-15,1-1-18 16,-1-3 11-16,-4 4 3 0,-1 3 6 16,-5-3-16-16,1 0 4 0,-1-5-4 15,-5 5 21-15,0 0-14 16,6-5 4-16,-1 1-7 0,5 0-4 16,1-4 7-16,4 0 9 15,5 0-9-15,1-4-5 0,-6 0 1 16,1 1 4-16,-6-5 10 15,1 4-10-15,4 4-3 16,-10 0-1-16,6 4-2 0,-1 4 32 16,5-8 32-16,6 7-29 15,5 1-13-15,25-8-19 0,-31 4 6 16,31-4 15-16,0 0-10 16,0 0-8-16,0 0-8 0,0 0 1 15,0 0 4-15,0 0-161 16,0 0-320-16,0 0-547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59.668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3165BB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31550B-6CEF-4454-A6EC-E4A791964E18}" emma:medium="tactile" emma:mode="ink">
          <msink:context xmlns:msink="http://schemas.microsoft.com/ink/2010/main" type="writingRegion" rotatedBoundingBox="13581,54 30962,-425 31184,7626 13803,8107"/>
        </emma:interpretation>
      </emma:emma>
    </inkml:annotationXML>
    <inkml:traceGroup>
      <inkml:annotationXML>
        <emma:emma xmlns:emma="http://www.w3.org/2003/04/emma" version="1.0">
          <emma:interpretation id="{37E99971-583F-46CF-AEF3-45B82127CAD4}" emma:medium="tactile" emma:mode="ink">
            <msink:context xmlns:msink="http://schemas.microsoft.com/ink/2010/main" type="paragraph" rotatedBoundingBox="13427,620 25368,-725 25593,1266 13652,26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D91C1-A46A-4522-AF6C-DC4F98473547}" emma:medium="tactile" emma:mode="ink">
              <msink:context xmlns:msink="http://schemas.microsoft.com/ink/2010/main" type="line" rotatedBoundingBox="13427,620 25368,-725 25593,1266 13652,2612"/>
            </emma:interpretation>
          </emma:emma>
        </inkml:annotationXML>
        <inkml:traceGroup>
          <inkml:annotationXML>
            <emma:emma xmlns:emma="http://www.w3.org/2003/04/emma" version="1.0">
              <emma:interpretation id="{1F19287E-E631-41BA-B85B-2C6A8D8E7105}" emma:medium="tactile" emma:mode="ink">
                <msink:context xmlns:msink="http://schemas.microsoft.com/ink/2010/main" type="inkWord" rotatedBoundingBox="13569,1878 14220,1805 14303,2538 13651,2612"/>
              </emma:interpretation>
              <emma:one-of disjunction-type="recognition" id="oneOf0">
                <emma:interpretation id="interp0" emma:lang="" emma:confidence="0.5">
                  <emma:literal>.</emma:literal>
                </emma:interpretation>
                <emma:interpretation id="interp1" emma:lang="" emma:confidence="0">
                  <emma:literal>^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-2807-1245 177 0,'0'0'74'15,"0"0"-10"-15,0 0-6 16,-31 61-6-16,11 0 20 0,-11-4-54 15,6 4 15-15,0 8 0 16,-6-4-33-16,6 3 9 0,-1-7-3 16,1 0 10-16,5-7 3 15,-1-12-28-15,11-12 29 16,10-30 31-16,0 0 47 0,0 0 4 16,0 0-13-16,0 0-39 15,0 0-28-15,0 0-13 0,5-42-3 16,10-11 6-16,1-12 4 15,4-11 3-15,0-12-27 0,6 1-38 16,-6 3 56-16,-5 8-26 16,1 11 16-16,-6 15-6 0,0 12-1 15,-10 38 15-15,0 0-5 16,10-38-26-16,-10 38 9 0,0 0 31 16,0 0-21-16,25-4 4 15,-25 4 12-15,36 27 1 16,0 3-18-16,-6 5 11 0,11 10-1 15,4 5 17-15,1 7-18 16,10 0 8-16,5 0-43 0,0 0-319 16</inkml:trace>
        </inkml:traceGroup>
        <inkml:traceGroup>
          <inkml:annotationXML>
            <emma:emma xmlns:emma="http://www.w3.org/2003/04/emma" version="1.0">
              <emma:interpretation id="{0CC43C36-7C77-4380-B524-72662F688C73}" emma:medium="tactile" emma:mode="ink">
                <msink:context xmlns:msink="http://schemas.microsoft.com/ink/2010/main" type="inkWord" rotatedBoundingBox="16709,250 21202,-255 21388,1398 16896,1904">
                  <msink:destinationLink direction="with" ref="{0F161E0D-98B7-4FA4-BDCB-CB70F99AA62B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2830.74">713-2395 1231 0,'0'57'220'0,"0"0"95"15,0-15-9-15,0 0-111 0,0-8-96 16,0-34-36-16,0 34-23 16,0-34-23-16,0 0-6 15,0 0-11-15,0 0-8 0,-30 23-18 16,30-23-23-16,-36-19-54 16,36 19-4-16,-30-53 83 0,9 7-7 15,21 46 36-15,-25-38 38 16,25 38 9-16,0 0 37 0,-36 0 38 15,6 23 31-15,-1 27-16 0,-4 7-21 16,-6 4-65-16,-5 7-17 16,6-3-20-16,-11-4-13 0,5-4-9 15,1-11-209-15,4-4-298 16,10-12-272-16</inkml:trace>
          <inkml:trace contextRef="#ctx0" brushRef="#br0" timeOffset="-93174.48">957-2353 1193 0,'25'42'354'0,"-4"-12"94"15,-11 4-71-15,-5 4-112 16,-10 4-132-16,-5 4-69 0,-11 4-34 16,-4-1-12-16,-6 1-147 15,-4-8-194-15,-1 0-227 16,1-12-93-16</inkml:trace>
          <inkml:trace contextRef="#ctx0" brushRef="#br0" timeOffset="-93377.6">1277-3066 1284 0,'5'42'232'0,"-5"11"69"15,0 16 78-15,0 0-88 0,-5 11-123 16,5-4-72-16,0 4-40 0,-5-4-34 15,5-7-10-15,-5-1-33 16,-10-3-282-16,-6-8-325 0,-9-4-179 16</inkml:trace>
          <inkml:trace contextRef="#ctx0" brushRef="#br0" timeOffset="-93565.09">1673-2799 1324 0,'0'0'243'0,"31"23"33"16,-6 3-10-16,-25-26-26 15,26 42-42-15,-11 4 19 16,-10 4-48-16,-5-1-64 0,-10 8-49 16,-6 0-11-16,-9 4-30 15,-11-3 0-15,-4-5-2 0,-6 0-27 16,-10 1-126-16,0-9-119 16,0-7-175-16,11-15-139 0,-1-11-52 15</inkml:trace>
          <inkml:trace contextRef="#ctx0" brushRef="#br0" timeOffset="-94127.58">3141-2453 1277 0,'0'38'304'15,"0"-8"71"-15,0-30-57 16,-15 42-97-16,-5-4-68 0,-6-7 1 16,-9-8-22-16,-6-4-32 15,-10 0-25-15,-10-4-38 0,0 0-23 16,-10-7-2-16,-5-1 39 16,5-3-32-16,-5-4-12 0,0-4 4 15,5 1-11-15,4-1 0 16,12-4 7-16,9 4-13 15,10-3-4-15,11 7-89 0,25 0-185 16,0 0-235-16,0 0-215 16,0 0-8-16</inkml:trace>
          <inkml:trace contextRef="#ctx0" brushRef="#br0" timeOffset="-94408.81">3345-2773 1620 0,'-11'61'273'16,"11"11"-6"-16,-5 8-125 0,5 8-70 16,0-1-34-16,-5 5-21 15,0-9-96-15,0-6-223 0,-5-13-165 16,0-6-114-16</inkml:trace>
          <inkml:trace contextRef="#ctx0" brushRef="#br0" timeOffset="-94627.57">3568-2392 979 0,'0'0'99'15,"0"0"75"-15,0 0 25 0,0 0-62 16,41-27-62-16,-11 4-16 15,6-4-56-15,-11 5-32 16,-25 22-224-16,0 0-195 0</inkml:trace>
          <inkml:trace contextRef="#ctx0" brushRef="#br0" timeOffset="-93861.96">3685-3303 972 0,'0'0'282'16,"0"0"138"-16,0 0 0 16,0 0-203-16,0 0-80 0,0 0-83 15,-46 50 34-15,-15-9-7 16,-5 5-12-16,-10 7-39 0,-10-3-22 15,-6 3 13-15,-4 1-24 16,-1 3-72-16,1 0-228 0,-1-4-278 16,1 1-133-16</inkml:trace>
          <inkml:trace contextRef="#ctx0" brushRef="#br0" timeOffset="-94783.81">3685-2773 1010 0,'30'-27'266'0,"-30"27"44"16,41-15-7-16,-5 7-135 15,-11 8-56-15,5 4-71 0,-30-4-24 16,36 15-10-16,-36-15 17 16,31 15-44-16,-31-15 9 15,0 0-164-15,0 0-28 0,5 46-134 16,-21-4-62-16,-9 0-15 15</inkml:trace>
          <inkml:trace contextRef="#ctx0" brushRef="#br0" timeOffset="-95002.56">4198-2270 1387 0,'-15'45'316'0,"0"-3"-3"16,-1 0-106-16,-4 4-79 16,-5-8-63-16,-6 0-44 0,-4-11-11 15,-1 3 12-15,0-15-18 16,-4-3-17-16,4-5 6 15,1-7 21-15,-1-11-26 0,6-4 12 16,-6-12-11-16,0-3 8 16,6-5-18-16,5 9 21 0,25 26 10 15,-26-27-22-15,26 27 2 16,-30 4 31-16,30-4-4 0,-31 45 78 16,6 9 18-16,-1 3-27 15,1 4-46-15,0 0-4 0,-1-4-20 16,1-7-16-16,5-9-87 15,20-41-212-15,-31 42-236 0,31-42-83 16,0 0 0-16</inkml:trace>
          <inkml:trace contextRef="#ctx0" brushRef="#br0" timeOffset="-95377.52">4518-2850 729 0,'0'0'239'0,"0"0"93"15,0 0-58-15,0 0-131 16,0 0 156-16,-15 42-37 0,10 12-62 16,5 18 8-16,5 4-43 15,5 8-64-15,-5 4-40 0,5 3-30 16,0-11-21-16,-5-4-7 15,1-11-130-15,-1-8-303 0,-5-3-281 16,-11-16-125-16</inkml:trace>
          <inkml:trace contextRef="#ctx0" brushRef="#br0" timeOffset="-92674.5">601-2936 2152 0,'31'-15'13'0,"-31"15"11"0,0 0-81 15,0 0-299-15,0 0-224 0</inkml:trace>
        </inkml:traceGroup>
        <inkml:traceGroup>
          <inkml:annotationXML>
            <emma:emma xmlns:emma="http://www.w3.org/2003/04/emma" version="1.0">
              <emma:interpretation id="{BA27C96B-3FAD-48FD-92D7-3DCD7512FF68}" emma:medium="tactile" emma:mode="ink">
                <msink:context xmlns:msink="http://schemas.microsoft.com/ink/2010/main" type="inkWord" rotatedBoundingBox="23860,312 25465,132 25534,747 23930,92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96236.9">8526-2831 1227 0,'0'0'239'16,"-25"8"5"-16,-6 0-51 0,6 7-104 16,-6-4-34-16,1 5-27 15,-1-9-11-15,6 1-10 16,25-8 15-16,-25 7-22 0,25-7 10 16,0 0-29-16,0 0 12 15,0 0 11-15,-16-30-16 0,16 30 8 16,5-34 15-16,-5 34-18 15,11-31-17-15,-11 31 36 0,25-19-12 16,-5 12 8-16,-20 7 9 16,36 11 29-16,-6 4 67 0,-4 16 54 15,-1-1-48-15,1 8-18 16,-1 8-25-16,-5-4 40 16,11 0-41-16,-1 4-53 0,1-8 5 15,4-4-11-15,-4-4-11 16,-1-3-1-16,1-12-16 0,-31-15-4 15,20 8-99-15,-20-8-182 16,0 0-69-16,0 0-84 0,5-50 17 16,-10 5 18-16,-10 3 40 15</inkml:trace>
          <inkml:trace contextRef="#ctx0" brushRef="#br0" timeOffset="-96065.03">8623-2739 863 0,'0'0'196'0,"0"0"27"0,-31 19 30 16,31-19 3-16,-25 30 9 16,25-30-50-16,-31 46-26 0,6-12-22 15,-6 1-77-15,1-1-44 16,-11-4-30-16,1 1 5 0,-11-1-59 16,5 1-273-16,-10-4-362 15,5-5-172-15</inkml:trace>
          <inkml:trace contextRef="#ctx0" brushRef="#br0" timeOffset="-97143.12">7160-2427 523 0,'0'0'143'15,"0"0"-16"-15,0 0-16 0,0 0-5 16,0 0 6-16,0 0 68 16,0 0 39-16,0 0-10 0,0 0-22 15,0 0-39-15,0 0-25 16,0 0-23-16,0 0-13 0,0 0-6 15,0 0-27-15,15-38-16 16,0 0-17-16,-5-4-21 0,0-11-7 16,1-4 3-16,-1 0-3 15,0 3 7-15,0 12 19 16,-5 4-22-16,0 12-8 0,-5 26 1 16,0 0 7-16,0 0 3 15,0 0 0-15,0 0 6 0,0 0-12 16,10 49 31-16,1 1-14 15,-6-12-11-15,5 4 0 0,0-8-7 16,-10-34-4-16,15 42 14 16,-15-42 9-16,21 34-5 0,-21-34-4 15,0 0-12-15,20 19 16 16,-20-19-3-16,0 0 4 0,30-38-13 16,-14 0-2-16,-6-4 11 15,0 0-15-15,0 4 19 16,-10 8-8-16,0 30 12 0,0 0-16 15,0 0-7-15,0 0 19 16,0 0 21-16,0 0 5 0,5 38-31 16,0 4 6-16,5-1-5 15,1 1 4-15,-1-4 1 0,5-3-18 16,-15-35 21-16,25 34 9 16,1-11-7-16,-1-8-14 0,1-15 0 15,-1-7 9-15,0-5-26 16,1 1-103-16,-26 11-114 15,0 0-164-15,30-19-154 0,-30 19-45 16</inkml:trace>
          <inkml:trace contextRef="#ctx0" brushRef="#br0" timeOffset="-96643.14">7942-2655 661 0,'0'-35'142'16,"0"35"-15"-16,0 0 20 16,0 0-4-16,0 0-65 15,0 0 0-15,-31-19-54 0,31 19-15 16,0 0-9-16,-35 16 33 16,35-16-40-16,0 0 39 0,-31 38-12 15,31-38-14-15,-20 38 9 16,20-38 93-16,-5 34 2 0,5-34-31 15,5 38 12-15,-5-38-35 16,10 31-16-16,-10-31-24 0,0 0-11 16,26 23 11-16,-26-23-2 15,25 7-23-15,-25-7 5 0,20-23 4 16,-20 23-3-16,21-34 19 16,-16 0-23-16,0-4 3 15,-5 7-9-15,0 1 15 0,0 30-11 16,0-35-3-16,0 35 28 15,0 0-7-15,0 0 4 0,0 0-20 16,0 0-4-16,0 0 27 16,0 0-13-16,0 0 12 0,25 38-15 15,1-7 20-15,-1-8-6 16,6 0 11-16,-6-8-13 0,5-4-21 16,6-3 1-16,-11 0 12 15,1-1-186-15,-1 5-140 0,1-12-51 16,-26 0 67-16,25 11 20 15,-5-3 51-15</inkml:trace>
        </inkml:traceGroup>
      </inkml:traceGroup>
    </inkml:traceGroup>
    <inkml:traceGroup>
      <inkml:annotationXML>
        <emma:emma xmlns:emma="http://www.w3.org/2003/04/emma" version="1.0">
          <emma:interpretation id="{D17A5E45-8DBF-4155-89D7-3E2E399A6A47}" emma:medium="tactile" emma:mode="ink">
            <msink:context xmlns:msink="http://schemas.microsoft.com/ink/2010/main" type="paragraph" rotatedBoundingBox="23373,1133 30792,1633 30701,2978 23282,24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98BC43C-8CD7-4F96-9457-353AA9D20B78}" emma:medium="tactile" emma:mode="ink">
              <msink:context xmlns:msink="http://schemas.microsoft.com/ink/2010/main" type="inkBullet" rotatedBoundingBox="23373,1133 25675,1288 25584,2633 23282,2478"/>
            </emma:interpretation>
          </emma:emma>
        </inkml:annotationXML>
        <inkml:trace contextRef="#ctx0" brushRef="#br0" timeOffset="-134778.07">6591-1211 548 0,'0'0'100'0,"0"0"59"0,0 0-17 15,0 0-15-15,0 0 38 16,-21-19 15-16,21 19 51 16,0 0-15-16,0 0-32 0,0 0-67 15,0 0-49-15,0 0 32 16,0 0 115-16,0 0-9 15,5 49-27-15,11 8-69 0,-6-3-50 16,0 7 37-16,0-4-2 16,-5 4-29-16,0-4-27 0,0-11-29 15,0-4 6-15,1-8-16 16,-6-34 3-16,0 30-3 0,0-30 3 16,0 0 5-16,0 0-8 15,0 0-83-15,0 0-140 16,0 0-188-16,0 0-161 0,0 0-144 15</inkml:trace>
        <inkml:trace contextRef="#ctx0" brushRef="#br1" timeOffset="-114772.28">7246-1478 771 0,'0'0'37'0,"0"0"45"15,0 0 16-15,0 0 5 0,0 0 30 16,0 0 29-16,0 0 20 15,0 0 13-15,0 0-11 0,0 0-39 16,0 0-43-16,0 0 14 16,0 0-18-16,0 0-50 0,0 0-20 15,5-38-20-15,0 7 4 16,0 1-12-16,5-4-12 0,-5-4 24 16,1-4-19-16,-1 0 15 15,0 4-14-15,0-4-10 16,-5 42 30-16,5-35 8 0,-5 35 15 15,0 0-1-15,0 0-17 16,0 0-22-16,0 0 17 0,0 0-18 16,0 0 19-16,0 0 119 15,0 0-53-15,5 31-22 0,0 3 3 16,0 0 12-16,5 5-31 16,-5-9 13-16,-5-30-20 0,16 46-15 15,-6-16-5-15,-10-30-11 16,0 0 5-16,0 0 1 0,0 0-4 15,25 27 1 1,-25-27-4-16,20 0 6 0,-20 0-10 16,26-31 7-16,-1-14-31 15,-4-5-22-15,-6-3 12 0,0 0 15 16,-5 3 15-16,0 4-10 16,-5 12 8-16,-5 34-1 0,6-34 4 15,-6 34-5-15,0 0 14 16,0 0 16-16,0 0-17 0,0 0-10 15,5 45 1-15,5-7 7 16,-5-7 10-16,5-1-9 0,-10-30 9 16,10 42-6-16,-10-42 11 15,15 38-9-15,-15-38 2 0,26 39-2 16,-26-39-6-16,30 34 11 16,-30-34-7-16,26 30 2 15,-26-30-4-15,0 0-5 0,0 0-14 16,0 0-91-16,0 0-135 15,0 0-240-15,0 0-337 0,0 0 47 16</inkml:trace>
        <inkml:trace contextRef="#ctx0" brushRef="#br0" timeOffset="-134278.05">7668-1246 804 0,'0'0'211'0,"0"0"71"0,0 0 10 16,0 0-29-16,0 0-24 15,0 0-23-15,0 0-31 0,0 0-47 16,0 0-12-1,0 0 103-15,0 0-63 0,5 46-30 16,0 4-45-16,0-12-26 16,5 4-36-16,-5 0-4 0,0 3 18 15,0 1-17-15,0 4-17 16,0-5 4-16,1-3-7 0,-6-4-6 16,5 0-4-16,-5-7 4 15,0-31 0-15,0 0-26 0,0 34-156 16,0-34-233-16,0 0-452 15</inkml:trace>
        <inkml:trace contextRef="#ctx0" brushRef="#br1" timeOffset="-114475.41">7708-1787 1180 0,'0'0'389'16,"0"0"53"-16,0 0-18 15,0 0-125-15,0 31-69 0,0-31-58 16,5 42-45-16,6-8-46 16,-11-34-23-16,10 34-26 0,-10-34-17 15,15 38-4-15,-15-38-3 16,15 35 0-16,-15-35 1 0,15 34-9 15,-15-34 0-15,11 38 8 16,-11-38-23-16,10 34-55 16,-10-34-86-16,0 0-104 0,0 0-86 15,0 0-128-15,0 0-171 16,0 0 35-16</inkml:trace>
        <inkml:trace contextRef="#ctx0" brushRef="#br1" timeOffset="-114256.65">7774-1905 1078 0,'0'0'411'0,"0"0"56"16,0 0-110-16,0 0-109 16,0 0-88-16,0 0-30 0,-15-26-13 15,15 26-36-15,0 0-26 16,0 0-39-16,0 0-9 0,0 0 3 15,0 0-128-15,0 0-179 16,0 0-228-16,0 0-143 0,0 0 41 16</inkml:trace>
        <inkml:trace contextRef="#ctx0" brushRef="#br1" timeOffset="-113756.69">7815-1771 1179 0,'0'0'357'0,"0"0"-50"0,30 19-118 15,-30-19-84-15,21 0-49 16,-21 0-36-16,25-12-33 0,-25 12 42 16,0 0-35-16,26-19 19 15,-26 19 11-15,25-4 11 0,-25 4 57 16,0 0 51-16,25 23-4 15,-25-23-20-15,16 31-13 0,-6-1-35 16,-10-30-18-16,10 42-17 16,-10-11-10-16,0-31 0 15,0 30-11-15,0-30-21 0,0 0 12 16,0 0 7-16,0 31-20 16,0-31 0-16,0 0 21 0,0 0-6 15,0 0-15-15,0 0 2 16,0 0 5-16,0 0 0 0,20-54-26 15,1-7-37-15,-1-4 18 16,0 8 16-16,1 8 18 0,-6 11 7 16,0 7-7-16,-15 31 20 15,0 0-9-15,0 0 88 0,0 0 10 16,15 31-44-16,-10 3-7 16,0 12-27-16,-5-1 9 15,5-6-15-15,-5 2 7 0,6-6-10 16,-1-1-11-16,-5-34 7 15,15 38-24-15,-15-38-47 0,0 0-169 16,0 0-224-16,0 0-333 16</inkml:trace>
        <inkml:trace contextRef="#ctx0" brushRef="#br0" timeOffset="-133871.81">8694-1211 889 0,'0'0'287'16,"0"0"75"-16,0 0-55 15,0 0-65-15,0 0-35 0,0 0-21 16,0 0-9-16,0 0-24 16,0 0-14-16,0 0-9 0,25 0-27 15,-25 0-39-15,0 0-30 16,0 0 83-16,0 0 42 0,26 38-35 16,-6 0-19-16,0 11-41 15,-10 1-21-15,1 7-18 16,-6 0-12-16,5-3-1 0,0-1-16 15,-5 0-2-15,0-11-117 16,0-8-142-16,-5-34-226 16,0 0-407-16</inkml:trace>
      </inkml:traceGroup>
      <inkml:traceGroup>
        <inkml:annotationXML>
          <emma:emma xmlns:emma="http://www.w3.org/2003/04/emma" version="1.0">
            <emma:interpretation id="{0F36EE6C-F875-47C5-A291-FF149F3296BF}" emma:medium="tactile" emma:mode="ink">
              <msink:context xmlns:msink="http://schemas.microsoft.com/ink/2010/main" type="line" rotatedBoundingBox="26357,1393 30788,1692 30719,2711 26288,2412">
                <msink:destinationLink direction="with" ref="{0500287D-FE03-4263-BCF7-F116AF6953F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A088EB1-A69B-476A-8868-1B6CCA3174DB}" emma:medium="tactile" emma:mode="ink">
                <msink:context xmlns:msink="http://schemas.microsoft.com/ink/2010/main" type="inkWord" rotatedBoundingBox="26324,1883 26506,1895 26474,2383 26291,237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3418.72">9573-1253 910 0,'0'0'129'15,"0"0"84"-15,0 0 11 0,0 0-65 16,0 0-6-16,15-31 43 15,-15 31 6-15,0 0-8 0,0 0 69 16,0 0 8-16,0 0-63 16,20 42-77-16,-10 0-28 15,-5 0-20-15,6 8-35 0,-6-1-9 16,0 1-18-16,5-1-12 16,5 1-24-16,0-8-163 0,1-1-213 15,-16-41-354-15,25 42-268 16</inkml:trace>
        </inkml:traceGroup>
        <inkml:traceGroup>
          <inkml:annotationXML>
            <emma:emma xmlns:emma="http://www.w3.org/2003/04/emma" version="1.0">
              <emma:interpretation id="{34E2C8C6-95D9-4DE5-8330-C10D596D16B5}" emma:medium="tactile" emma:mode="ink">
                <msink:context xmlns:msink="http://schemas.microsoft.com/ink/2010/main" type="inkWord" rotatedBoundingBox="27403,1803 27529,1812 27494,2330 27369,232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32981.24">10655-1364 1298 0,'0'0'421'0,"0"0"-6"16,0 0-119-16,0 0-125 16,0 0 57-16,0 0-59 15,10 38-50-15,0 4-11 0,-5 4-57 16,0 4-13-16,5-5-30 15,-5 9 6-15,6-1-4 0,-1-4-16 16,0-3-18-16,-5 0-182 16,-5-46-307-16,10 57-437 0</inkml:trace>
        </inkml:traceGroup>
        <inkml:traceGroup>
          <inkml:annotationXML>
            <emma:emma xmlns:emma="http://www.w3.org/2003/04/emma" version="1.0">
              <emma:interpretation id="{EAD095EB-F6AA-4D85-80F8-F468E368FB90}" emma:medium="tactile" emma:mode="ink">
                <msink:context xmlns:msink="http://schemas.microsoft.com/ink/2010/main" type="inkWord" rotatedBoundingBox="28375,1733 29579,1814 29524,2630 28320,254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32528.1">11625-1310 871 0,'0'0'108'0,"0"0"3"16,0 0-16-16,0 0 53 0,-5-31 16 15,5 31 75-15,0 0 52 16,0 0-1-16,0 0-52 0,0 0-36 16,0 0 88-16,0 38-110 15,10 8-80-15,5 3-16 16,1 12-6-16,4 4-30 0,10 4-19 16,1 3-10-16,4-3-19 15,1-4-77-15,-1-4-132 0,-4-4-177 16,-6-8-350-16,6-3-165 15</inkml:trace>
          <inkml:trace contextRef="#ctx0" brushRef="#br0" timeOffset="-132137.51">12610-1368 1285 0,'0'0'372'0,"0"0"45"16,0 0-74-16,0 0-85 15,0 0-76-15,0 0-52 0,0 0-46 16,0 0-46-16,0 0-24 16,0 0 68-16,26 31-16 0,-11 15-28 15,5 7-18-15,1 0-17 16,4 4-6-16,-5 8-41 0,1-4-210 15,4 4-346-15,-10-4-353 16</inkml:trace>
        </inkml:traceGroup>
        <inkml:traceGroup>
          <inkml:annotationXML>
            <emma:emma xmlns:emma="http://www.w3.org/2003/04/emma" version="1.0">
              <emma:interpretation id="{997F8D82-1165-4129-B488-E01F03532C34}" emma:medium="tactile" emma:mode="ink">
                <msink:context xmlns:msink="http://schemas.microsoft.com/ink/2010/main" type="inkWord" rotatedBoundingBox="30551,1676 30788,1692 30746,2319 30509,230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31684.4">13845-1489 633 0,'0'0'336'16,"0"0"13"-16,-20 26-53 15,4 9 1-15,6 3-24 0,5-8 60 16,5 8-24-16,0 0-63 16,10 8-64-16,6 7-75 15,4-3-56-15,5-1-17 0,1-3-21 16,-1-4-13-16,0-4-117 16,-4 0-208-16,-1 0-430 0,-5-3-280 15</inkml:trace>
        </inkml:traceGroup>
      </inkml:traceGroup>
    </inkml:traceGroup>
    <inkml:traceGroup>
      <inkml:annotationXML>
        <emma:emma xmlns:emma="http://www.w3.org/2003/04/emma" version="1.0">
          <emma:interpretation id="{DCAA8653-E02B-4E51-B524-789DB1356066}" emma:medium="tactile" emma:mode="ink">
            <msink:context xmlns:msink="http://schemas.microsoft.com/ink/2010/main" type="paragraph" rotatedBoundingBox="15258,2389 31028,1953 31184,7626 15414,80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2A6494-24B5-48DF-B59F-E192AA83EDA4}" emma:medium="tactile" emma:mode="ink">
              <msink:context xmlns:msink="http://schemas.microsoft.com/ink/2010/main" type="line" rotatedBoundingBox="15258,2389 31028,1953 31088,4128 15318,4564"/>
            </emma:interpretation>
          </emma:emma>
        </inkml:annotationXML>
        <inkml:traceGroup>
          <inkml:annotationXML>
            <emma:emma xmlns:emma="http://www.w3.org/2003/04/emma" version="1.0">
              <emma:interpretation id="{9632952A-A1DE-4FFF-89B9-AA81A7C80F72}" emma:medium="tactile" emma:mode="ink">
                <msink:context xmlns:msink="http://schemas.microsoft.com/ink/2010/main" type="inkWord" rotatedBoundingBox="15258,2389 18795,2291 18855,4466 15318,4564">
                  <msink:destinationLink direction="with" ref="{FF374194-2032-4B1A-BFFD-F55FB4597052}"/>
                </msink:context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-188917.31">1379-849 1348 0,'0'0'356'15,"-26"-8"-21"-15,26 8-78 0,0 0-47 16,0 0-41-16,0 0-29 15,0 0-15-15,0 0-32 16,0 0-50-16,0 0-25 16,0 0 42-16,-5 27 97 0,10 7-13 15,10 16 13-15,11 10-5 16,4 13-5-16,6 11-7 0,-1 3-18 16,11 1-2-16,5 0-6 15,5-5 5-15,-5-6-34 0,-1-13 25 16,1-6-14-16,0-9-27 15,-10-11-5-15,-6-11-24 0,-4-4 15 16,-31-23-13-16,30 15 12 16,-30-15 13-16,0 0 22 15,0 0-34-15,0 0-17 0,0 0 9 16,0 0-33-16,0 0 33 16,0 0-41-16,0 0 41 0,0 0-17 15,0 0 2-15,0 0 18 16,0 0 13-16,0 0 11 0,0 0 13 15,0 0-19-15,0 0-23 16,0 0-18-16,0 0-27 0,0 0-12 16,0 0 12-16,0 0 6 15,-30 42 1-15,30-42 5 0,-41 53-5 16,0-3 8 0,1-1 72-16,4 8 33 0,1 1 4 15,-6 2 16-15,-5 9-13 16,6 0-23-16,-6-1-31 0,0-3-26 15,6-4-20-15,4-8-6 16,0-3-6-16,6-12-5 0,30-38-4 16,-41 53 9-16,16-11 8 15,25-42-2-15,-36 46-2 0,36-46-3 16,0 0-9-16,-40 53 3 16,40-53 1-16,0 0-1 0,-41 50-10 15,41-50-8-15,0 0 8 16,0 0-8-16,0 0 8 15,-30 45 14-15,30-45-5 0,0 0-3 16,0 0-6-16,0 0-5 16,0 0 2-16,0 0-2 0,0 0 13 15,0 0-2-15,0 0-2 16,0 0-18-16,0 0-165 0,0 0-306 16,0 0-412-16,0 0-98 15,0 0-71-15,0 0-311 0</inkml:trace>
          <inkml:trace contextRef="#ctx0" brushRef="#br2" timeOffset="-188229.83">2039 435 949 0,'0'0'201'15,"0"0"86"-15,0 0-49 16,30 38 0-16,-30-38-20 0,0 0-30 15,0 0 6-15,0 0-37 16,16 38 8-16,-16-38-20 16,0 0 27-16,0 0-20 0,0 0 0 15,0 0 3-15,0 0 37 16,-5 38 34-16,5-38-8 0,-16 46 8 16,16-46-18-16,-30 57 14 15,-1-15-28-15,31-42 80 0,-45 72-7 16,4-15-6-16,6 4-40 15,-6-4-43-15,10 4-46 0,1-11-28 16,-1 3-20-16,11-3-16 16,20-50 6-16,-30 57-17 15,30-57-19-15,-26 53-10 0,26-53-25 16,0 0-3-16,-20 46 5 16,20-46 8-16,0 0-2 0,0 0-5 15,0 0 1-15,0 0-7 16,0 0-10-16,0 0 4 0,0 0-4 15,0 0 3-15,0 0-14 16,0 0-143-16,0 0-267 0,0 0-316 16,0 0-118-16,0 0-11 15,0 0-368-15</inkml:trace>
          <inkml:trace contextRef="#ctx0" brushRef="#br0" timeOffset="-718.73">1688-555 149 0,'-76'38'-14'0,"-15"4"11"0,-16 8 17 15,-15 11-14-15,-15 7-8 16,-15 12 29-16,-11 12 0 0,-10 3-6 16,-4 8 1-16,-11 3 13 15,-5-3-13-15,0 0-3 0,10-4-16 16,5-7 3-16,15-5 6 15,11-7-6-15,15-7 0 0,10-20-11 16,20-4 23-16,21-14 3 16,10-5-25-16,15-7 2 0,15-8-1 15,5-7-87-15</inkml:trace>
          <inkml:trace contextRef="#ctx0" brushRef="#br2" timeOffset="-189839.16">962-465 413 0,'0'0'116'0,"0"0"-3"15,0 0-14-15,0 0-1 16,0 0-30-16,0 0 33 0,0 0 16 15,0 0 30-15,0 0 1 16,0 0-45-16,0 0-9 0,0 0-55 16,0 0-9-16,0 0-16 15,-25-15 16-15,25 15-8 16,-26-11-22-16,26 11 5 0,-30-15 5 16,30 15-4-16,-31-16-1 15,31 16 19-15,-30-11-6 0,30 11 32 16,-26-12-19-16,26 12 4 15,0 0 11-15,-30-11-16 16,30 11-39-16,0 0 35 16,-25-15 5-16,25 15-6 0,-26-12 34 15,26 12-20-15,0 0 16 16,-30-15-9-16,30 15 14 0,-26-15 1 16,26 15-22-16,0 0-27 15,-25-15 13-15,25 15-21 0,-26-12 10 16,26 12-11-16,-25-4 8 15,25 4-11-15,-30-3 8 0,30 3 1 16,-26 0 6 0,26 0 8-16,-25-4 3 0,25 4 9 15,-26-4-10-15,26 4 10 16,-20-4-15-16,20 4-7 0,-25 0-5 16,25 0 14-16,-31 0-22 15,31 0 18-15,-25 12-2 0,25-12-16 16,-31 7 12-16,31-7-9 15,-30 12 14-15,30-12-14 0,-26 7 4 16,26-7-1-16,-30 8 0 16,30-8 7-16,-25 4 13 15,25-4-12-15,-31 7-2 0,31-7-4 16,-25 4 6-16,25-4 0 16,-26 8 9-16,26-8-4 15,-25 7 4-15,25-7-12 0,0 0-1 16,-26 8-1-16,26-8 2 15,-25 8-3-15,25-8 1 0,-30 15-9 16,30-15 2-16,-31 19-2 16,6-4-6-16,-1 4 9 0,6-4 11 15,-5 4 14-15,25-19-15 16,-31 23 15-16,11-4-6 0,20-19 6 16,-26 23-2-16,26-23-13 15,-30 27 8-15,30-27-18 0,-26 27 17 16,26-27-8-1,-25 30 6-15,10-3 0 0,15-27-11 16,-26 34 13-16,11-7-15 16,0-1 0-16,-5 1 13 0,4 0-8 15,-4 3 3-15,0 4 18 16,5 5-5-16,-6-5-6 0,6 0-4 16,0 4 12-16,5-3-6 15,-1-1-8-15,1 0 2 0,0 0 6 16,0 4 3-16,5-3 7 15,0 3 3-15,0 0-5 0,5-4 2 16,-5 1 3-16,0-1-7 16,5 0 1-16,0 0-10 15,5-3 0-15,0 3 5 0,0-3 5 16,0-1 8-16,5 4 6 16,0 5-4-16,-10-39-18 0,20 49 11 15,1-7-6-15,-21-42-8 16,30 46-2-16,-30-46-1 0,26 45-8 15,-26-45-1-15,30 42 3 16,-30-42-1-16,20 38-2 0,-20-38 0 16,26 42 4-16,-26-42-7 15,0 0 12-15,35 42 7 0,-4-15 5 16,-31-27-6-16,35 23-4 16,1-8-8-16,-11-7 4 15,-25-8-2-15,41 11-3 0,-41-11 0 16,36 11-4-16,-36-11-1 15,45 16 2-15,-14-9 11 0,-31-7-5 16,46 0 7-16,-11-3-18 16,-35 3 10-16,46-12-3 0,-11 4-10 15,-35 8 3-15,46-11 0 16,-10 0 0-16,-36 11 0 0,35-12 0 16,-35 12 3-16,36-11-7 15,-36 11 7-15,35-8 2 16,-35 8-9-16,36-11 1 0,-36 11 5 15,35-12 6-15,-35 12-1 16,41-11-5-16,-41 11 6 0,41-19-6 16,-41 19 6-16,40-23-1 15,-40 23-7-15,31-23 4 0,-31 23-7 16,35-30 3-16,-35 30 0 16,36-35-4-16,-36 35 1 0,36-42 8 15,-36 42-1-15,30-34 6 16,-30 34-6-16,31-30 0 0,-31 30-1 15,0 0 0-15,35-35-3 16,-35 35 0-16,20-38-4 16,-20 38 0-16,26-38 10 0,-26 38 1 15,15-38 11-15,-15 38-4 16,15-38 3-16,-15 38-4 0,16-38 0 16,-16 38-8-16,15-42-2 15,-15 42-16-15,20-50 13 0,-5 9-8 16,-15 41 4-16,21-50 0 15,-6 12 4-15,-15 38 5 0,15-42-1 16,-15 42-4-16,10-38 13 16,-10 38-9-16,10-38-1 0,-10 38-11 15,0-50 8-15,6 12 0 16,-6 38-9-16,-6-53 9 16,6 7-6-16,0 4-2 15,-5 4 13-15,5 0-11 0,0 38 14 16,-5-38-4-16,5 38 5 15,0 0-12-15,0-38 3 0,0 38-5 16,0 0 7-16,-10-35-2 16,10 35 4-16,0 0-1 0,0 0-6 15,-10-38-3-15,10 38 11 16,0 0 1-16,-15-38 6 0,15 38-8 16,0 0-14-16,0 0-1 15,-16-42 11-15,16 42 0 0,-15-34-8 16,15 34 8-16,0 0 4 15,-15-38 0-15,15 38-4 16,0 0-5-16,-25-42 13 0,25 42-6 16,0 0-2-16,-31-34 0 15,31 34 0-15,0 0 0 0,-30-38-11 16,30 38 11-16,0 0-4 16,0 0 4-16,-31-38-5 0,31 38 5 15,0 0-3-15,-25-42 8 16,25 42-13-16,0 0 8 0,0 0-5 15,0 0 5-15,0 0 5 16,0 0-23-16,0 0-36 0,-26-38-239 16,26 38-114-16,0 0-132 15,0 0-358-15,-20-39-219 16</inkml:trace>
          <inkml:trace contextRef="#ctx0" brushRef="#br2" timeOffset="206614.02">713-404 754 0,'0'0'187'0,"0"0"80"15,0 0 9-15,0 0-36 16,0 0-57-16,0 0-12 16,-15-30 1-16,15 30-21 0,0 0-54 15,-26-31-29-15,26 31-31 16,-30-34-5-16,5 11 1 0,-1 4-11 16,-9 0-12-16,-1 0-2 15,1 4-8-15,-11 3 28 16,5 5 5-16,-5 7-19 0,1 0 22 15,-1 7-11-15,-5 1-3 16,5 4 21-16,6 3 2 0,-6 0 7 16,5 4 0-16,1 0-12 15,4 4-10-15,1 0 4 16,-1 3 5-16,6 1-12 0,4 4 8 16,1 3-16-16,-1 0 13 15,-4 12 19-15,5 0-1 0,-6 7 4 16,-4 4-1-16,-1 8-6 15,6-4-14-15,-1 0-6 16,6 4 3-16,4-8-11 0,1 0 46 16,10 8 7-16,5-4-29 15,0-4-2-15,5 0 17 0,5 4-20 16,5-4 8-16,5 0 5 16,5-3 6-16,6 3 11 0,4-4-26 15,6-3-5-15,5-5 23 16,4-3 2-16,1-4-27 0,5-11 3 15,0 0 8-15,4-5 27 16,6-6-9-16,0-1-18 0,-5-4-10 16,0-3 2-16,-5-8 12 15,0-8-11-15,0 1-11 16,-1-8-10-16,1-1 2 0,5-3-15 16,-5-7 0-16,5-5 5 15,0-3-10-15,-6-8 12 0,-4 8-8 16,0-8-17-16,-11-4 21 15,-4 4 11-15,-1-7-23 0,-4-5 4 16,-11 1 4-16,0-4-18 16,-5-4 14-16,-5-4 14 0,-5-7-37 15,-5-5 16-15,0 1 7 16,0-8-12-16,0 4 2 0,0 12 10 16,0 7-11-16,5 7 11 15,-5 9 14-15,0 10-14 16,5 35-3-16,0 0 14 15,-5-41-11-15,5 41-5 0,0 0-2 16,0 0 12-16,-10-39-15 16,10 39 0-16,0 0 23 0,0 0-27 15,0 0-4-15,0 0 18 16,0 0 0-16,0 0-4 0,0 0 0 16,0 0 4-16,-31-30-6 15,31 30-34-15,0 0-124 0,0 0-98 16,0 0-68-16,-25-19-49 15,25 19-76-15,0 0-319 16,-41 0-256-16</inkml:trace>
          <inkml:trace contextRef="#ctx0" brushRef="#br0" timeOffset="187067.7">317 267 1087 0,'-31'-11'346'0,"31"11"-32"16,-35 0-48-16,9 0-54 0,1 7-30 15,0 8-34-15,-1 8-7 16,1 8-9-16,-1-1-21 0,1 4-29 16,5-3-30-16,20-31-25 15,-16 42 14-15,11-8-5 0,5-34-7 16,5 34 5-16,6-3-2 16,-11-31-13-16,30 15-15 15,6-19-1-15,4-15-3 0,6-11 15 16,-5-12-11-16,4-8-4 15,-9 1 0-15,-6-8 6 16,-9-4-10-16,-6 4 7 0,-15-4 4 16,-5 11 56-16,-10 8 11 15,-6 8-9-15,-4 15-8 0,-6 11-9 16,-4 16-12-16,-1 11 12 16,-4 11-14-16,4 12 2 0,1 4-21 15,-1 7 22-15,6 1-20 16,9-5 5-16,6 1-10 0,10-8 6 15,0-4-18-15,15-4 17 16,-10-34-10-16,20 42 5 0,11-19-4 16,-1-12 2-16,1-7-10 15,4-8 5-15,-4-3-5 16,-6-5 2-16,-25 12 3 0,26-30-1 16,-11-5 4-16,-5 1-8 15,-10-12 9-15,-5-3-16 0,-5 3 15 16,0 4-8-16,-6 8 25 15,6 4-6-15,10 30 20 16,0 0-10-16,-35-16-8 0,4 20-3 16,6 15 8-16,-1 12-1 15,6 11 7-15,-5-1 12 0,9 9-11 16,6-8 9-16,0 0-2 16,10-4-4-16,0-4-10 15,10-3-6-15,-10-31 15 0,26 30-19 16,4-7 3-16,1-12-5 15,-6-7-14-15,-25-4 5 0,41-7-5 16,-41 7 16-16,30-38-16 16,-4-1 7-16,-16-6-14 0,-5-5 10 15,-5-3-13-15,-10 3 13 16,-1 5-17-16,-4 14 14 0,15 31-7 16,-30-23 10-16,9 16-14 15,-9 14 19-15,30-7-16 0,-31 38 15 16,6 0-1-16,5 4 13 15,10-4 13-15,-1-3 6 16,11-1-8-16,0-34 4 0,21 38-3 16,-21-38-7-16,30 38 4 15,1-19-31-15,-1-7 22 0,1-8-19 16,-31-4 14-16,35-8-10 16,-35 8-2-16,26-19-5 0,-26 19 7 15,15-46 7-15,-15 4-15 16,-5-4-5-16,-10-3 9 0,-1 3-5 15,1 12 10-15,15 34-9 16,-25-31-4-16,25 31 8 0,-26-3-9 16,26 3 18-1,-30 30-14-15,9 8 17 0,11 0 0 16,5 0 13-16,5-38-15 16,10 46 16-16,-10-46-22 0,16 46 19 15,-16-46-27-15,30 38 26 16,-30-38-33-16,41 19 26 0,-11-19-15 15,1-11 11-15,-6-12-19 16,-25 23 8-16,36-69-28 0,-16-7 51 16,-5 0-33-16,-10 0 23 15,-10 7-25-15,0 16 19 0,-5 11-7 16,10 42 83-16,0 0 6 16,-36-19-24-16,1 34 10 15,4 19-15-15,1 12 21 0,10 11-19 16,-1-4-29-16,6 1 10 15,10-1-22-15,0-7-10 0,5-46-11 16,10 49 44-16,-10-49-24 16,0 0-3-16,41 42-10 0,-41-42-15 15,35 19 0-15,-35-19 11 16,36-11-6-16,-36 11-23 0,20-61 20 16,-5-4 16-16,-10-3 3 15,-10 3-13-15,5 11-15 0,-5 13-13 16,5 41 21-16,-5-39-6 15,5 39 23-15,0 0-6 16,0 0 1-16,0 0 8 0,0 0-13 16,-30 50-13-16,9-8-210 15,11-8-262-15,0-3-122 16,10-31-60-16,-20 42-280 0,4-12-237 16</inkml:trace>
        </inkml:traceGroup>
        <inkml:traceGroup>
          <inkml:annotationXML>
            <emma:emma xmlns:emma="http://www.w3.org/2003/04/emma" version="1.0">
              <emma:interpretation id="{B1C6DC38-7365-4BA8-A74D-13313C0B2128}" emma:medium="tactile" emma:mode="ink">
                <msink:context xmlns:msink="http://schemas.microsoft.com/ink/2010/main" type="inkWord" rotatedBoundingBox="19637,2570 21204,2527 21247,4079 19680,4122">
                  <msink:destinationLink direction="with" ref="{FF374194-2032-4B1A-BFFD-F55FB4597052}"/>
                </msink:context>
              </emma:interpretation>
              <emma:one-of disjunction-type="recognition" id="oneOf8">
                <emma:interpretation id="interp12" emma:lang="" emma:confidence="0.5">
                  <emma:literal>&amp;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{</emma:literal>
                </emma:interpretation>
                <emma:interpretation id="interp15" emma:lang="" emma:confidence="0">
                  <emma:literal>$</emma:literal>
                </emma:interpretation>
                <emma:interpretation id="interp16" emma:lang="" emma:confidence="0">
                  <emma:literal>q</emma:literal>
                </emma:interpretation>
              </emma:one-of>
            </emma:emma>
          </inkml:annotationXML>
          <inkml:trace contextRef="#ctx0" brushRef="#br2" timeOffset="-56987.96">4462-406 671 0,'0'0'191'0,"0"0"4"16,0 0 23-16,0 0 11 0,0 0-39 16,0 0 0-16,0 0-41 15,0 0-19-15,0 0-32 16,0 0-50-16,0 0-38 0,-20-8-16 15,-11 8 27-15,1 8-18 16,-6 3 8-16,1 4 2 16,-6 8 0-16,0 0-13 0,6 4 21 15,-6-1-3-15,6 9-7 16,4 3 8-16,1 0-7 0,9 0 7 16,1 0 55-16,15 4-1 15,5 0-10-15,10 0 4 0,11-4-17 16,4-4-16-16,5-3-2 15,11-5-12-15,0-7-4 16,4-7-16-16,1-1 10 0,-5-3-5 16,-1-1-12-16,-9-3 7 15,-6 0 11-15,-25-4 19 16,0 0 2-16,0 0-13 0,0 0 11 16,0 0-35-16,-30-8-6 15,-11 5 11-15,-5-5 10 0,-4 0-25 16,-6 1-4-16,0-1 6 15,-5-7 7-15,10 3-6 0,0-3 4 16,6-8-2-16,4 4 23 16,10-4-13-16,6 4-12 15,25 19 21-15,-30-30-7 0,30 30-2 16,0 0-3-16,-21-27 3 16,21 27 6-16,0 0 8 0,0 0-17 15,0 0 10-15,0 0 21 16,0 0-22-16,0 0-6 0,0 0 16 15,0 0-12-15,0 0 8 16,0 0 60-16,0 0 15 0,0 0 2 16,5 35-7-16,6-1 26 15,-1 4-2-15,5 0-17 0,0 8-19 16,0 7 3-16,11 0 0 16,-6-3 17-16,0 3-34 15,1 4-25-15,-1 1 44 16,0-9 28-16,1 1-39 0,-6-1-34 15,0 1 5-15,-15-50 30 16,15 53 12-16,-4-3 4 0,-11-50-12 16,10 53-19-16,-10-53-1 15,0 0-4-15,0 0-6 0,10 53-8 16,-10-53-16-16,0 0-6 16,0 0 6-16,0 0 11 0,0 0-15 15,0 0-3-15,0 0-4 16,0 0 4-16,0 0 0 15,0 0-34-15,0 0-99 0,0 0-147 16,0 0-106-16,0 0-48 16,0 0-47-16,0 0-191 0,0 0-292 15</inkml:trace>
          <inkml:trace contextRef="#ctx0" brushRef="#br2" timeOffset="-187698.59">2923-598 1725 0,'0'0'422'16,"0"0"-44"-16,0 0-81 0,0 0-59 15,0 0-54-15,0 0 9 16,0 0-29-16,0 0-22 0,0 0 11 15,0 0 122-15,5 57 9 16,-5 8 27-16,-5 15 82 0,0 15-21 16,0 12-67-1,5 11-34-15,-5 4-11 0,10 0-66 16,-5-8-49-16,5-7-47 16,5-12-33-16,0-7 21 0,0-8-15 15,0-12-36-15,1-14-3 16,-1-12-4-16,-10-42-26 0,10 42 14 15,-10-42-1-15,0 0-13 16,0 0 6-16,0 0-3 0,0 0-8 16,0 0-8-16,0 0-217 15,0 0-337-15,0 0-400 0,0 0-80 16,0 0-362-16</inkml:trace>
        </inkml:traceGroup>
        <inkml:traceGroup>
          <inkml:annotationXML>
            <emma:emma xmlns:emma="http://www.w3.org/2003/04/emma" version="1.0">
              <emma:interpretation id="{EB6CF33F-B1F0-47C9-B8C8-5F5B27AD131D}" emma:medium="tactile" emma:mode="ink">
                <msink:context xmlns:msink="http://schemas.microsoft.com/ink/2010/main" type="inkWord" rotatedBoundingBox="23591,2847 28872,2701 28893,3463 23612,3609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30809.42">6845-266 720 0,'0'0'139'0,"0"0"7"0,0 0-52 16,0 0-21-16,0 0 4 15,0 0 105-15,0 0 7 16,0 0-26-16,0 0-11 15,0 0-9-15,0 0-21 0,0 0 71 16,0 34 51-16,5-4-26 16,5 8-27-16,0 8-54 15,5 7-82-15,6 5-11 0,-11-1-27 16,5 8-13-16,0-8-4 16,-10 7-152-16,6-6-220 0,-6-1-472 15</inkml:trace>
          <inkml:trace contextRef="#ctx0" brushRef="#br0" timeOffset="-130496.93">8018-205 1392 0,'-20'-42'12'16,"20"42"132"-16,-36-38-7 15,-4 18-7-15,9 9 2 0,-4 11 50 16,4 8 1 0,1 7-39-16,-6 12 21 0,11-1-59 15,-1 12-46-15,1 8-3 16,5 7-25-16,4 5-5 0,6-1 1 15,5 7-15-15,10 1-25 16,10-8-286-16,11-7-306 0,9-8-262 16</inkml:trace>
          <inkml:trace contextRef="#ctx0" brushRef="#br0" timeOffset="-130012.56">9060-205 1150 0,'0'0'408'0,"0"0"79"16,0 0-90-16,0 0-66 15,0 0-90-15,10 41-97 0,-15 1-76 16,-6 0-18-16,-4 4-31 16,0 0-10-16,0-4-9 15,-6 0 6-15,1-8 0 0,20-34-35 16,-25 38-70-16,25-38-64 16,0 0-11-16,-41 15-16 15,41-15 49-15,0 0 61 0,-30-65-4 16,9 8-1-16,6 4 36 15,5 3 11-15,0 16 127 0,10 34 55 16,-10-38-37-16,10 38-24 16,0 0 16-16,-31 11 21 0,1 20-29 15,4 11-5-15,1 7-5 16,4-3-30-16,6 4-33 16,10-1 54-16,10-3 24 0,10-8-37 15,6-4-25-15,14-7-16 16,11-8-13-16,5-4-59 0,0-11-103 15,5-8-97-15,-1-3-154 16,-4-9-414-16</inkml:trace>
          <inkml:trace contextRef="#ctx0" brushRef="#br0" timeOffset="-129371.96">9984-343 1228 0,'0'0'324'0,"0"0"-20"0,0 0 5 15,-25-7-63-15,4 14-52 16,-9 9-32-16,-6 6-47 0,11 1-42 16,25-23-40-16,-31 27-8 15,31-27-10-15,0 0-6 16,-20 38-2-16,20-38-12 0,0 34 8 16,0-34-32-16,0 0 4 15,36 35 1-15,-1-16 12 0,-4-8 7 16,-6 1-1-16,-25-12 2 15,26 19 4-15,-26-19 3 16,5 38 6-16,-16 0 7 0,-9 8 9 16,-10-1-11-16,-1-3-14 15,1 4 8-15,-1-12-8 0,31-34 0 16,-20 38 7-16,20-38 16 16,0 35 13-16,25-13-11 15,26-6-1-15,15-5-11 0,10-11-13 16,11-8-6-16,-6 1 2 15,0-5-91-15,-5 1-195 0,-15-4-391 16,-15-8-299-16</inkml:trace>
          <inkml:trace contextRef="#ctx0" brushRef="#br0" timeOffset="-126731.41">10817-430 635 0,'0'0'191'15,"0"0"39"-15,0 0-63 0,0 0-43 16,0 0 133-16,0 0 17 16,0 0-46-16,36 26-39 0,-36-26-18 15,35 69-24-15,-9-4-20 16,-1 0-10-16,1-5-32 15,-1 1-28-15,0-3-25 0,-4-5-16 16,-6-7-9-16,-5-4 0 16,-10-42 0-16,0 53-7 0,0-53 6 15,-30 53 5-15,-6-15-19 0,-5-15 14 16,-4-11-14-16,-1-9 17 16,0-14-27-16,1-8-26 0,9-19 2 15,5-19-10-15,11-12 29 16,15 1 7-16,5-1 10 15,15 4-4-15,11 8 0 0,14 4 0 16,16 7 27-16,0 4-36 16,0 12-177-16,-5 7-281 0,5 4-282 15</inkml:trace>
          <inkml:trace contextRef="#ctx0" brushRef="#br0" timeOffset="-126325.17">12062-297 1268 0,'0'0'89'0,"-46"-8"146"16,0 20 21-16,6 11-20 0,4 3-80 15,6 9-48-15,30-35-17 16,-26 49-10-16,16-11 12 0,15-7 10 16,-5-31-28-16,31 34-27 15,-1-15-25-15,6-11-4 0,-1-4-19 16,-4-8-14-16,4-4-3 16,-9-7 1-16,-1 0-20 0,-25 15 23 15,31-35 1-15,-11 5 8 16,-20 30 40-16,0 0 15 15,0 0-29-15,0 0 4 0,0 0-16 16,0 0-2-16,-41 34 7 0,-4 8 13 16,4 8-13-16,0-1-11 15,6 5-1-15,-1 3-3 0,6 0-170 16,-1-4-292-16,16-11-393 16</inkml:trace>
        </inkml:traceGroup>
        <inkml:traceGroup>
          <inkml:annotationXML>
            <emma:emma xmlns:emma="http://www.w3.org/2003/04/emma" version="1.0">
              <emma:interpretation id="{3E959044-F0E0-4F7B-87CC-2F60BB12E525}" emma:medium="tactile" emma:mode="ink">
                <msink:context xmlns:msink="http://schemas.microsoft.com/ink/2010/main" type="inkWord" rotatedBoundingBox="30528,2753 31049,2738 31070,3475 30548,349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125856.41">13814-362 1200 0,'0'0'323'15,"-20"-30"48"-15,20 30-21 0,-15-23-128 16,15 23-81-16,0 0-83 16,0 0-15-16,0 0 60 0,0 0 66 15,15 38-20-15,0 12-15 16,1 7-58-16,9 8 0 0,-5-1-15 15,6 5-37-15,-1-8-12 16,1 4-1-16,-6-4-48 0,-5-4-177 16,5 0-216-16,-9-11-323 0,4-5-140 15</inkml:trace>
          <inkml:trace contextRef="#ctx0" brushRef="#br0" timeOffset="-125590.82">14267 126 2347 0,'0'0'191'0,"10"-30"42"0,-10 30-53 16,0 0-87-16,10-31-43 16,-10 31-13-16,10-30-23 0,-10 30-14 15,15-27 11-15,-15 27 13 0,0 0 24 16,0-31 48-16,0 31-22 15,-10-30-29-15,10 30-19 0,-30-15-22 16,-1 7-7-16,1 8 8 0,-1 4 2 16,6 0-64-16,25-4-209 15,-31 15-335-15,6-4-404 16</inkml:trace>
        </inkml:traceGroup>
      </inkml:traceGroup>
      <inkml:traceGroup>
        <inkml:annotationXML>
          <emma:emma xmlns:emma="http://www.w3.org/2003/04/emma" version="1.0">
            <emma:interpretation id="{9568467B-03ED-4602-8AC5-A234123538B5}" emma:medium="tactile" emma:mode="ink">
              <msink:context xmlns:msink="http://schemas.microsoft.com/ink/2010/main" type="line" rotatedBoundingBox="16741,6052 21891,5846 21971,7839 16821,8045"/>
            </emma:interpretation>
          </emma:emma>
        </inkml:annotationXML>
        <inkml:traceGroup>
          <inkml:annotationXML>
            <emma:emma xmlns:emma="http://www.w3.org/2003/04/emma" version="1.0">
              <emma:interpretation id="{336B21DE-7237-440D-B47A-DCA9C1C56D6D}" emma:medium="tactile" emma:mode="ink">
                <msink:context xmlns:msink="http://schemas.microsoft.com/ink/2010/main" type="inkWord" rotatedBoundingBox="16773,6847 17113,6833 17141,7546 16802,7560"/>
              </emma:interpretation>
            </emma:emma>
          </inkml:annotationXML>
          <inkml:trace contextRef="#ctx0" brushRef="#br2" timeOffset="-168458.8">149 4222 326 0,'10'-31'69'0,"-10"31"58"0,0 0 22 15,0 0-5-15,0 0 33 16,0 0 53-16,0 0-12 0,5-34 6 15,-5 34 15-15,0 0-43 16,0 0-39-16,0 0-24 0,0 0-69 16,0 0-34-16,0 0-20 15,0 0-30-15,0 0 25 0,0 0 1 16,0 34-10-16,0 1 13 16,6-1 4-16,4-4 9 15,-10-30 18-15,25 42-6 0,1-15 1 16,-1-12-5-16,-5-7-15 15,-20-8 28-15,31 0-7 0,-31 0-7 16,25-31-13-16,-15 1 47 16,0-4 3-16,-15-5-26 0,-5-3-6 15,-5 1-4-15,-10-5 13 16,-1 0 25-16,6 16-5 0,20 30-1 16,-31-35-30-16,31 35-17 15,-30-7-5-15,30 7-8 0,-31 26-2 16,16 5-10-1,5 7 10-15,5-8 0 0,5 5-4 16,5-5 4-16,-5-30 0 16,20 42 16-16,-20-42-7 0,36 38-2 15,-6-19-7-15,1-11 0 0,-1-8 0 16,-4-11 5-16,-6-1-2 16,-20 12 8-16,20-30 3 0,-20 30-12 15,0-50-2-15,0 8 5 16,-15 4 2-16,0 8 11 0,15 30 0 15,-26-31-12-15,26 31-6 16,-30-15-3-16,0 15 3 16,30 0-7-16,-31 23 7 15,31-23 0-15,-25 53 4 0,14-7 3 16,6-4-3-16,10 0-4 16,6-4 0-16,-1-8 4 0,-10-30 3 15,30 31-2-15,-4-8-5 16,-6-12 5-16,5-7 13 0,-4-8-9 15,-21 4-5-15,30-38 0 16,-4 0-4-16,-16-12-7 0,0-3 7 16,-10-12 2-16,-5 0 2 15,-10-7-4-15,-6 11 13 16,1 4 7-16,-5 15-5 0,25 42-7 16,-41-42-8-16,5 27-5 15,6 15-7-15,-1 11 7 0,6 20-3 16,5 7 8-16,-1 4 0 15,11 3 0-15,5 5 3 0,5-8-3 16,5-4-3-16,10 0 5 16,-15-38 2-16,31 38-4 0,-1-11 4 15,1-16 0-15,-1-3 4 16,-4-8 0-16,-1-12-8 0,1-14-4 16,-6-9 4-16,-5-6 10 15,-10-9-8-15,-5-11 8 16,-10-4-7-16,-5-3 1 0,-6 11 1 15,1 7 0-15,0 8-8 16,20 42-3-16,-36-19 6 0,6 19-7 16,-6 19 4-16,6 12 8 15,-1 11 0-15,11-1-13 0,5 5 0 16,5 4 8-16,4-5 4 16,6-3-2-16,11 0 2 0,4-7-1 15,-15-35 0-15,41 38-1 16,-11-16 1-16,6-10-3 0,-6-4 8 15,-10-8-1-15,6-12 1 16,-26 12-8-16,25-42-3 16,-5-4 5-16,-14-3-2 0,-6-4 0 15,0-1 14-15,-11 5 45 16,1 14-9-16,10 35-15 0,0 0-20 16,-30-22-12-16,-6 18 3 15,6 19 2-15,-1 8-2 0,6 7-11 16,-1 1 5-16,26-31-6 15,-20 34-1-15,20-34 7 0,-15 38-5 16,15-38 2-16,0 35 3 16,0-35-4-16,15 38-40 0,-15-38-218 15,20 30-156-15,-20-30-287 16,36 15-210-16</inkml:trace>
        </inkml:traceGroup>
        <inkml:traceGroup>
          <inkml:annotationXML>
            <emma:emma xmlns:emma="http://www.w3.org/2003/04/emma" version="1.0">
              <emma:interpretation id="{252B1BF5-FC93-4E41-BA40-73E02B3AEE61}" emma:medium="tactile" emma:mode="ink">
                <msink:context xmlns:msink="http://schemas.microsoft.com/ink/2010/main" type="inkWord" rotatedBoundingBox="17815,6009 21891,5846 21971,7839 17895,8002">
                  <msink:destinationLink direction="with" ref="{71D46B16-C367-42F5-9BC1-470D3914B60F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2" timeOffset="-167740.04">1714 2900 780 0,'0'0'326'0,"0"0"27"16,0 0-75-16,0 0-63 0,0 0-11 15,0 0-11-15,0 0 2 16,0 0-33-16,0 0-47 0,0 0-33 16,0 0-24-16,0 0-27 15,0 0-14-15,0 0-8 0,0 0 33 16,0 0 29-16,5 34-13 15,-10 12 5-15,-15 7 7 16,-6 8 4-16,-9 11-10 0,-11 16-34 16,-15 3-6-16,-5 12-9 15,0-4-9-15,-5-7-11 0,10-12 5 16,5-12-7-16,15-18 7 16,11-16 0-16,30-34 8 0,-26 31 3 15,26-31 22-15,0 0 22 16,0 0-2-16,0 0-28 0,0 0-15 15,0 0-1-15,0 0-4 16,0 0-5-16,0 0 2 0,0 0-2 16,0 0 9-16,31 0 14 15,-6 7 42-15,6 9 19 16,-1 6 5-16,6 5 8 0,9 11 73 16,1 4 20-16,10 11-31 15,5 8-25-15,0 0-13 0,0 0 11 16,0 4-48-16,0-4-29 15,-5-4-15-15,-5 0-8 0,-6-7-7 16,-4-8 2-16,-11-12-21 16,-30-30 8-16,31 31 8 0,-31-31 3 15,0 0 5-15,0 0-9 16,0 0-2-16,0 0-23 0,0 0 4 16,0 0 17-16,0 0 1 15,0 0-13-15,25 23 1 16,-25-23-15-16,0 0 5 0,0 0-27 15,0 0-339-15,0 0-42 16,10-35-10-16,-4 1-55 0,-6 0-127 16,0 34-268-16,-11-57-47 15</inkml:trace>
          <inkml:trace contextRef="#ctx0" brushRef="#br2" timeOffset="-166896.31">1348 4210 556 0,'0'0'49'0,"0"0"25"16,0 0 49-16,0 0 2 15,0 0-11-15,0 0 47 0,0 0 20 16,0 0-28-16,0 0-24 16,0 0-9-16,0 0 1 15,0 0 15-15,0 0-22 0,0 0-2 16,0 0-4-16,0 0-16 15,-25-23-12-15,25 23-3 0,0 0-2 16,0 0 12-16,0 0 7 16,0 0-11-16,0 0 2 0,0 0-5 15,0 0-3-15,0 0-23 16,0 0-22-16,0 0-9 0,0 0-14 16,0 0-4-16,0 0 2 15,0 0 90-15,0 0-15 0,0 0-25 16,15 46-7-16,5-4 27 15,1-4-9-15,4 4-12 16,5-4 8-16,1 0 16 0,-1 0 18 16,6 4 4-16,0-4-20 15,-6-3-17-15,1-1-21 0,-6-4-2 16,-5-3-15-16,-20-27-14 16,31 34-5-16,-31-34-6 0,25 27-5 15,-25-27 6-15,0 0 3 16,0 0 3-16,0 0-5 0,26 31-7 15,-26-31 5-15,0 0-8 16,0 0 6-16,0 0 0 16,0 0-3-16,0 0 12 0,0 0-9 15,0 0 9-15,0 0-9 16,0 0-7-16,0 0 7 0,0 0-6 16,0 0 0-16,0 0 15 15,0 0-2-15,0 0-7 0,0 0 3 16,0 0-3-16,0 0-7 15,0 0 0-15,0 0 1 0,0 0 6 16,0 0 0-16,0 0 7 16,20 26 3-16,-20-26-3 0,0 0-15 15,0 0 8-15,0 0-8 16,0 0 3-16,25 15 0 16,-25-15 2-16,0 0 6 0,0 0-11 15,0 0-31-15,0 0-91 16,0 0-59-16,0 0-25 0,0 0-29 15,0 0-73-15,0 0-215 16,0 0-506-16</inkml:trace>
          <inkml:trace contextRef="#ctx0" brushRef="#br2" timeOffset="-165818.24">3030 2763 1068 0,'0'0'277'0,"0"0"-25"16,0 0-10-16,0 0-14 0,0 0-67 15,0 0-44-15,0 0-52 16,0 0-45-16,0 0-7 0,0 0 18 15,-41 19-13-15,10-4-24 16,-4 8 21-16,-6-1-9 0,1 5 1 16,-1 3 25-16,5 1-24 15,1-1 3-15,4 5 20 0,31-35 3 16,-30 45-13-16,5-3 22 16,14 0 7-16,6-4 5 0,5 0-3 15,0-38-36-15,21 50 16 16,4-12 8-16,5-12-25 15,6-7 5-15,0-4 16 0,-1 1 16 16,6-9-27-16,-6 1-4 16,1 3 3-16,-36-11-9 0,30 4 16 15,-30-4 46-15,0 0 21 16,0 0-30-16,0 0-28 0,0 0-19 16,0 0-10-16,-40-11-19 15,-1-1 14-15,-5-3-6 0,-4 0-12 16,-6-8-2-16,5-4 14 15,-5 5-6-15,5-9 1 0,6 4 5 16,4 1 6 0,10 3-16-16,31 23 13 0,-35-19 3 15,35 19-9-15,0 0 3 16,0 0 6-16,-31-23-6 0,31 23-3 16,0 0 3-16,0 0 6 15,0 0-17-15,0 0 2 0,0 0 19 16,0 0 6-16,0 0 7 15,0 0 48-15,11 42 40 0,4 4 23 16,0 3-26-16,0 12 50 16,0 11 15-16,6 4-28 0,-1 8 24 15,0 0 46-15,1-1-48 16,-1-3-17-16,-5 0-10 16,6-11-45-16,-6-5 21 0,-5-6-18 15,0-13 8-15,-10-45-6 16,10 50-43-16,-10-50-7 0,0 0-18 15,0 0-18-15,0 0 9 16,0 0 8-16,0 0 0 0,11 42 2 16,-11-42-6-16,0 0-19 15,0 0-2-15,0 0-3 0,0 0-28 16,0 0-186-16,0 0-469 16,0 0-127-16,0 0 14 0,0 0-370 15</inkml:trace>
          <inkml:trace contextRef="#ctx0" brushRef="#br2" timeOffset="-73831.25">3411 4371 751 0,'0'0'137'0,"0"0"166"16,0 0-31-16,0 0-60 15,0 0-62-15,30 8 56 16,-10-4 10-16,11-8-3 0,4-4-9 16,6-3-46-16,10-1-25 15,5-3-35-15,5 0-24 0,5 4 12 16,0-1-6-16,0 5-33 16,-5 3-10-16,-5 0-29 0,-11 4 2 15,-9 0-8-15,-6 0 6 16,-30 0-11-16,26 4 3 15,-26-4 5-15,0 0 1 0,0 0-52 16,0 0-84-16,0 0-84 16,0 0-88-16,0 0-55 0,0 0-74 15,0 0-3-15,0 0 28 16,0 0 62-16,-41 45 79 16</inkml:trace>
          <inkml:trace contextRef="#ctx0" brushRef="#br2" timeOffset="-73518.76">3563 4695 717 0,'-25'15'209'15,"25"-15"48"-15,0 0 8 16,0 0-44-16,0 0-51 16,-26 12 7-16,26-12-6 0,0 0 9 15,0 0 31-15,0 0-19 16,0 0-21-16,41 4-48 15,-1-8-10-15,11-8-13 0,5-3 1 16,10-4-19-16,0-4-21 16,0 0-29-16,-5 4-5 15,0 0-11-15,-10 4-13 0,-5 7-11 16,-16 5 8-16,-4 3 0 16,-26 0-5-16,0 0-58 0,0 0-109 15,0 0-94-15,0 0-113 16,0 0-154-16,0 0-139 0,15 38 17 15</inkml:trace>
          <inkml:trace contextRef="#ctx0" brushRef="#br2" timeOffset="-72534.41">5163 3468 855 0,'0'0'264'15,"0"0"6"-15,0 0-10 16,0 0-21-16,0 0-64 0,0 0-40 15,0 0-12-15,-5-45-15 16,5 45-26-16,0 0-48 16,-35-19 15-16,-1 15 31 15,-5 19-13-15,6 12-14 0,-6-1 7 16,1 5-12-16,4 7-22 16,0 4-6-16,16-4-7 0,0 0 34 15,15 0 10-15,15 4-26 16,-10-42 0-16,46 42-12 0,-1-12-10 15,11-14 1-15,-5-9-14 16,0 1 0-16,0-8 7 0,-16 4 5 16,-4-4 5-16,-31 0 4 15,0 0 11-15,0 0-20 16,0 0 6-16,0 0-9 16,-46-27-5-16,0 8 0 0,-10 0-3 15,-5-4-2-15,0 0 15 16,0-3-13-16,6 3-5 0,9 0 1 15,15 0 17-15,31 23 2 16,-30-27-6-16,30 27-18 16,0 0 4-16,0 0 24 0,0 0-3 15,0 0 27-15,0 0 33 16,0 0-1-16,0 0 19 0,0 0 43 16,10 65 40-16,10-4-22 15,1 4-19-15,4 0-6 16,-5 7 32-16,6 0 6 15,-6 1 66-15,5 3-53 0,-4-4-34 16,4-3-27-16,-4-4-40 16,-6-8-17-16,0-8 18 0,-15-49-29 15,20 54-28-15,-20-54-2 16,0 0-36-16,0 0 41 0,10 42-41 16,-10-42-205-16,0 0-228 15,0 0-129-15,0 0-64 0,0 0-283 16,11 26-314-16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14.72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1F1B9F-B663-435D-90A2-1F5BB71EECC8}" emma:medium="tactile" emma:mode="ink">
          <msink:context xmlns:msink="http://schemas.microsoft.com/ink/2010/main" type="inkDrawing" rotatedBoundingBox="23073,324 27873,-520 28155,1081 23355,1925" semanticType="callout" shapeName="Other">
            <msink:sourceLink direction="with" ref="{0500287D-FE03-4263-BCF7-F116AF6953F0}"/>
          </msink:context>
        </emma:interpretation>
      </emma:emma>
    </inkml:annotationXML>
    <inkml:trace contextRef="#ctx0" brushRef="#br0">98 1737 383 0,'0'0'114'0,"0"0"17"0,0 0 10 15,0 0 5-15,0 0-13 16,0 0 45-16,0 0-16 0,0 0 0 16,25-4-15-1,-25 4-2-15,0 0-86 0,0 0-30 16,0 0 7-16,16-30 22 15,-16 30-7-15,-6-34 12 0,6 34-19 16,-5-31 6-16,5 31 0 16,-5-42-19-16,5 42-9 0,-5-38-22 15,0 11 8-15,5 27 2 16,-5-26-6-16,5 26-4 0,0-35 13 16,0 35 14-16,0-30 6 15,0 30 24-15,0-30-28 0,0 30 7 16,0 0-32-16,0-31 24 15,0 31-15-15,0-30-17 16,0 30 21-16,0 0 0 16,-5-31-6-16,5 8-23 0,0 23 19 15,-5-23 5-15,5 23-16 16,0-26 4-16,0 26 0 0,0 0 6 16,-5-19-6-16,5 19 0 15,0 0 8-15,-5-19-8 0,5 19 0 16,0-31-7-16,0 31 0 15,-5-27 23-15,5 27-20 0,-10-30-12 16,10 7 10-16,0 23 11 16,-6-30-18-16,6 7 21 15,0 23-8-15,0 0 8 0,-5-27-13 16,5 27 5-16,-5-34-3 16,0 11 3-16,5 23 0 0,0-31-12 15,0 31 12-15,0-30 10 16,-5 7-10-16,5-4-6 0,0 5 6 15,0 22 0-15,0-31-4 16,0 31 15-16,-5-27-21 0,5 5 10 16,0 22-7-16,-5-31-2 15,5 4 14-15,0 5-2 0,-5 3 16 16,0-8-26-16,0 0-2 16,5 4 5-16,-5-7-10 15,0 3 24-15,-1 1-5 0,6-1-1 16,-5 0-8-16,0 4-5 15,5 23 6-15,0-23 17 0,0 23-9 16,0 0-10-16,0-26-17 16,0 26 19-16,0 0 3 0,0 0 15 15,0 0-23-15,0 0 2 16,0 0 12-16,0 0 10 0,5-23-26 16,-5 23 3-16,0 0 1 15,0 0 6-15,5-31 3 0,-5 31 4 16,11-30-16-16,-1-1 0 15,-10 31 15-15,15-38 0 16,0 12 1-16,-15 26-18 0,16-27 16 16,-16 27-11-16,0 0 0 15,0 0 9-15,0 0-3 0,0 0-7 16,0 0 15-16,0 0 1 16,0 0-18-16,15-30 5 0,-15 30 4 15,0 0 6-15,0 0-11 16,0 0-13-16,0 0 24 0,0 0 0 15,0 0-6-15,25-19-12 16,-5 7 17-16,6 1-10 16,-6 3 11-16,-20 8 9 0,31 0-18 15,-11-8-6-15,-20 8 0 16,30-3 14-16,-30 3 7 0,26-8-15 16,-26 8 3-16,25-8-6 15,-25 8 12-15,26 0-6 0,-26 0-8 16,20 0-1-16,-20 0 15 15,25 0 9-15,-25 0-25 0,26 0 2 16,-26 0 11-16,20 0 6 16,-20 0-9-16,26 0-16 0,-26 0 21 15,25 4 3-15,-25-4-12 16,20 4 4-16,-20-4 9 0,0 0-5 16,26 11-1-16,-26-11-8 15,0 0 1-15,25 4 0 16,-25-4 0-16,0 0 19 0,25 4-15 15,-25-4-7-15,21 8-3 16,-21-8 20-16,25 7-6 0,-25-7-4 16,26 8-3-16,-26-8-12 15,25 8 35-15,-25-8-17 0,25 7-3 16,1-3-7-16,-26-4 10 16,30 8 9-16,-4-5-12 0,-26-3-8 15,25 8 8-15,0-4-11 16,-25-4 11-16,26 4 18 15,-26-4-18-15,30-4-5 0,-9 0 9 16,-21 4-8-16,30 4 15 16,-10-4-15-16,-20 0 4 0,31 0-3 15,-6 0 3-15,1 0-15 16,-6 0 15-16,-20 0 15 0,36-4-11 16,-11 4-13-16,0-4-2 15,-25 4 18-15,31 0-10 0,-11 0 12 16,-20 0-9-16,26 0-27 15,-26 0 36-15,25-4-12 0,-25 4 25 16,30 4-27-16,-30-4-3 16,31 0-2-16,-6 0 16 15,-25 0 2-15,31 4-13 0,-6-4-1 16,1 0 11-16,-1 4 0 16,0-4-9-16,-4 0 4 0,4-4-6 15,1 4 24-15,4-4-10 16,-5 4-14-16,1-4-6 0,4 4 0 15,-4-3 26-15,-1 3-7 16,1 0-11-16,4 0-4 0,-5-4 8 16,1 4 19-16,-26 0-19 15,30 0-21-15,-4-4 24 0,-6 4 1 16,-20 0 9-16,30 4-17 16,-9-4-7-16,4 4 20 15,-25-4-6-15,26 3-3 0,-1-3-13 16,-25 0 13-16,30 0 10 15,-4 0-3-15,-26 0-11 0,30 0-9 16,-9-3 3-16,-21 3 19 16,25 3 6-16,-25-3-15 0,25 4-11 15,-4-4 15-15,-21 0-18 16,30 4 27-16,-9 0-10 0,-21-4 1 16,30 0-9-16,-5 0 5 15,-4 0 11-15,-21 0-11 0,30-8-14 16,-4 4 14-16,-26 4-11 15,30-3 23-15,-30 3-10 16,31-4-2-16,-6 0-12 0,-25 4 15 16,31-4 5-16,-11 4-4 15,-20 0-4-15,30-7 7 0,-4 7-1 16,-6 0-19-16,-20 0 9 16,41 0 10-16,-16 7 0 0,-25-7 8 15,46 0-17-15,-11 4 0 16,-4-4-9-16,-1 0-4 0,1 0 21 15,-1-4-2-15,1 4 11 16,-1 0-14-16,1 0-12 0,-1 0 3 16,6 0 12-16,-6 0 2 15,1 0 0-15,-1 0-14 16,-4-7 4-16,4 7 14 0,1 0 1 16,-1 0-19-16,1 0-4 15,-1 0-33-15,6 0-32 0,-1 0 32 16,6-8 5-16,-1 8 30 15,6-4-13-15,-5 8-21 0,4-8 0 16,6-4 9-16,-5 1 19 16,0-1-3-16,-6 1 35 0,-4-1-36 15,-1 0-9-15,-9-3 19 16,4 3 4-16,-30 8 7 0,36-3-4 16,-6 3-17-16,-30 0 23 15,36 3 22-15,-36-3-28 16,36 4 1-16,-6 0-20 0,0-4 40 15,1 4-11-15,-1-4 2 16,6 0-13-16,-6 0-7 0,1 0 27 16,-31 0 0-16,36 4-30 15,-36-4 15-15,35 3 2 0,-35-3-10 16,36-3 24-16,-36 3-12 16,35-4-19-16,-9-4 4 0,4 4 22 15,1 1-16-15,-31 3 22 16,35-8-25-16,1 8-9 0,-6-4 25 15,1 4-8-15,-6-8 3 16,-25 8-15-16,41-7 28 16,-41 7 5-16,25-4-21 0,-25 4-11 15,0 0-6-15,31 0 29 16,-31 0-26-16,0 0 29 0,0 0-18 16,0 0-2-16,0 0 15 15,0 0-7-15,0 0-3 0,0 0-19 16,30 4 15-16,-30-4 10 15,0 0 2-15,0 0-16 0,0 0-7 16,0 0 42-16,0 0-27 16,0 0-14-16,0 0 7 15,0 0 22-15,0 0-3 0,0 0-17 16,0 0-82-16,0 0-112 16,0 0-53-16,0 0-113 0,0 0-33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4:16.6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353 0 140 0,'0'0'5'0,"0"0"3"0,0 0 16 15,0 0-16-15,0 0 11 16,0 0-6-16,0 0-6 0,-33 22 14 15,33-22 0-15,0 0-1 16,-33 37-1-16,14-7 1 16,-8-1 12-16,27-29-6 0,-26 48-4 15,0-7 23-15,0 0-35 0,-1-4 4 16,1-4-5-16,6 0-1 16,-6 0 19-16,6-3-2 0,7-8-25 15,13-22 19-15,-20 26-10 16,20-26-9-16,0 0 4 0,-6 22-15 15,6-22 17-15,0 0 0 16,0 0-6-16,0 0 8 0,0 0-13 16,0 0 1-16,0 0 7 15,0 0-3-15,0 0 5 0,0 0-22 16,0 0 25-16,0 0-5 16,0 26 11-16,0-26-14 0,0 0 3 15,0 0 15-15,0 0-6 16,0 0 5-16,33 18-3 0,-33-18-5 15,33 11 25-15,-33-11-24 16,26 8 26-16,0-1-24 0,-26-7-8 16,26 11 20-16,1-3-24 0,-27-8-7 15,26 7 7-15,-26-7 5 16,20 4-14-16,6-1 38 0,0-6-33 16,-26 3 15-16,33-4 0 15,-7 0-5-15,-26 4 24 16,33-11 9-16,-13 4-35 0,-20 7 5 15,0 0 11-15,0 0-15 16,0 0-5-16,0 0 8 0,20-4-17 16,-20 4 9-16,0 0 6 0,0 0-14 15,0 0 22-15,0 0-10 16,0 0-10-16,0 0 22 0,0 0-31 16,0 0 21-16,0 0-6 15,0 0-3-15,0 0 24 0,0 0-24 16,0 0-35-16,0 0 56 15,0 0-9-15,0 0-9 16,0 0 18-16,0 0-18 0,0 0 0 16,0 0-6-16,0 0 9 0,0 0-12 15,0 0-72-15,0 0-31 16,0 0-29-16,0 0-38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16.635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 0 639 0,'-5'31'15'0,"-5"-1"-15"16,5-7-7-16,-5 4 14 0,0 7 2 16,4 0-9-16,1-7 3 15,-5 0-9-15,10-27 17 0,0 30-20 16,0-30-51-16,0 0-93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16.91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157 0 634 0,'0'0'144'16,"0"0"139"-16,0 0-56 0,0 0-101 15,0 0-59-15,0 0 39 16,-25 46 22-16,9-15-25 0,16-31-64 16,-30 38 15-16,4-8-38 15,26-30-11-15,-30 31-15 16,30-31-6-16,-30 30 7 0,30-30-95 15,0 0-107-15,0 0-86 16,0 0-64-16,0 0-48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17.119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-3 0 399 0,'10'34'41'0,"-10"-34"54"0,0 0 11 15,0 0-42-15,0 0-41 16,0 0 2-16,0 0 13 0,0 0 12 16,0 0-70-16,10 31 35 15,-10-31-6-15,0 0-89 0,0 0-107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19.713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2830 100 539 0,'0'0'195'0,"0"0"39"0,0 0 21 16,0 0-51-16,0 0-20 16,0 0-106-16,0 0-17 0,0 0 8 15,0 0-27-15,0 0-16 16,-41 11-11-16,11-7-32 16,4-8 34-16,1 0 1 0,0 0-24 15,-1 4-11-15,1 0 12 16,-1-3 5-16,26 3-8 0,-30 0 8 15,4 0 9-15,26 0 8 16,-30 3-14-16,30-3-10 0,-25-3 7 16,25 3-5-16,-36 0 18 15,36 0-29-15,-30-4 5 0,4 4 22 16,26 0 6-16,-30 0-38 16,4-8 30-16,26 8-23 0,-35-7 25 15,9-1-11-15,26 8 10 16,-30-8-39-16,30 8 26 0,-26-7 19 15,26 7-8 1,-30-8-16-16,30 8 8 0,-25-8 8 16,25 8-21-16,-31 0 10 15,6-3 16-15,25 3-27 0,-36 0-2 16,6 0 26-16,4 0 2 16,-4 0-27-16,-1 0 26 0,1 0 15 15,-1 0-41-15,1 3 15 16,-1-3-19-16,1 4 15 0,4 0 7 15,1-4 14-15,0 4-30 16,-1-4 13-16,1-4-3 16,-1 4-9-16,1-4 26 0,0 4-8 15,4 4-13-15,-4-4 3 16,25 0-1-16,-31 0 13 0,6 4-8 16,25-4 18-16,-30 0-12 15,4 4-12-15,-4-8 3 0,4 4 3 16,1 0-22-16,0-8 45 15,-6 4-31-15,-5-7 2 0,6 3 12 16,-6 1-4-16,6-1-9 16,-1 4 18-16,31 4 6 0,-35-3-17 15,35 3-18-15,-36 0 18 16,36 0-12-16,-30 0 17 0,30 0 16 16,-31 0-30-16,31 0-2 15,-40 3 6-15,14-3 25 16,-4 4-36-16,-1-4 16 0,-4 4-8 15,-1-4 5-15,1 4 3 16,4-8 17-16,-4 4-17 0,9 4-5 16,1-8 16-16,25 4-32 15,-31 0 13-15,31 0 26 0,-30 0-15 16,30 0-16-16,-25 0 20 16,25 0 3-16,-26-4-33 0,26 4 32 15,-25 4-4-15,25-4 2 16,-31 4-18-16,6-4 16 0,25 0 3 15,-41 4-18 1,11 7 18-16,-1-11-34 0,1 8 31 16,-1-8 22-16,6 3-41 15,-6 5 2-15,6-4 12 0,25-4 15 16,-25 4-39-16,25-4 20 16,0 0 24-16,0 0-48 0,0 0 28 15,0 0-3-15,0 0-8 16,0 0 4-16,0 0 17 0,0 0 15 15,0 0-25-15,0 0 3 16,0 0-6-16,0 0-11 16,-11 30 19-16,11-30 11 0,0 0-21 15,0 0 18-15,-20 34 0 16,20-34-30-16,0 0 11 0,0 0 18 16,0 0-43-16,0 0 31 15,0 0 17-15,0 0-33 0,0 0 19 16,0 0 11-16,0 0-29 15,-15 27 12-15,15-27 19 0,0 0-13 16,0 0-18-16,0 0 19 16,0 0 11-16,0 0-26 0,0 34 25 15,0-34-14-15,0 0 17 16,30 31 6-16,-4-8 35 0,4-8-29 16,1-11-12-16,9 3-20 15,1 1 3-15,0-8 12 16,4-8-1-16,-4 5 4 0,-5-5-24 15,-6 4 18-15,1 0-9 16,-6 1 0-16,-5-1 12 0,-20 4 6 16,36-8-21-16,-11 8-4 15,1-7-8-15,4-1 15 0,-5 4 5 16,6-4 11-16,5 5-27 16,-1-1 16-16,1-4-5 0,-1 1-10 15,1-1 6-15,-1 4 4 16,-4 0 0-16,-1 1 5 15,-4-1-13-15,-1 0-2 16,-25 4 24-16,25-4-1 0,1 0-1 16,-1-3-40-16,1 3 15 15,-6 0 20-15,-20 4-1 0,36-8-10 16,-6 1 23-16,1 3-19 16,-6 4 0-16,5-4 4 0,-4 4 1 15,-1-4 1-15,-4 1-6 16,4 3-32-16,-5 0 36 0,6-4-8 15,-1 4 23-15,0-4-29 16,6 0 10-16,4 4-21 0,1-7 27 16,0 7-6-16,4-8 10 15,1 8-20-15,5-4 0 16,-11 4 17-16,6 0-5 0,-11 0-9 16,6-4 16-16,-6 8-16 15,1-4 10-15,-6 0-3 0,1 4 0 16,-1-4 2-16,-25 0-2 15,30 0 3-15,-9 0-3 0,-21 0-3 16,30 8-3-16,-9-5 18 16,-21-3-12-16,30 4 8 0,-10-4-8 15,-20 0-8-15,31 8 4 16,-31-8 15-16,25 0-6 0,-25 0-13 16,26 4 8-16,-1-4-3 15,-25 0 0-15,20 0 10 16,-20 0 8-16,26 0-1 0,-26 0-11 15,0 0 6-15,0 0-14 16,0 0-3-16,20 3 11 0,-20-3-7 16,0 0-13-16,0 0 12 15,0 0-2-15,0 0 19 0,0 0-7 16,0 0-19-16,0 0 25 16,0 0-11-16,0 0 0 0,0 0 22 15,0 0-31-15,0 0 9 16,0 0 6-16,0 0-6 15,0 0-8-15,0 0 8 0,0 0-5 16,-35 0-7-16,-1 0 0 16,0 4 2-16,-9 0-3 0,-1 0 13 15,0-4-15-15,-5 4 27 16,-4-1-19-16,-1 5 7 0,-5-8-8 16,10 0 8-16,-5 0 12 15,5-8-17-15,6 8-1 0,9-3 26 16,0-1-36-16,1 0 24 15,-1 0-8-15,6 4-3 0,-1 0-6 16,-4 0 3-16,-1-4 11 16,-9 4-5-16,-6 4-6 15,0 4 16-15,0-4-15 0,-5-1 13 16,5 5-8-16,1-8 4 16,4 4-4-16,10 0 0 0,1-4 27 15,-1 4-20-15,6-1-15 16,30-3 18-16,-36 4-10 0,1-4-6 15,9 4-7-15,-4 0 7 16,-1 0 0-16,1-1 9 0,-6 1-3 16,-9 0-13-16,-6 4 21 15,-5-5-21-15,-5-3 18 0,0 0 3 16,5 0-12-16,-5 0 12 16,15 0-8-16,1 4 4 15,9-4 0-15,11 4-12 16,25-4 2-16,-26-4-5 0,26 4 30 15,0 0-13-15,0 0-20 0,0 0 23 16,0 0-24-16,0 0 17 16,0 0-2-16,0 0-7 0,0 0 7 15,0 0 7-15,-30 4-2 16,30-4-5-16,-26 4-4 0,1 0 8 16,25-4 3-16,-30 0-17 15,30 0 28-15,-26 7-21 0,26-7 3 16,-25 0 0-16,25 0-6 15,0 0 9-15,0 0 9 16,0 0-4-16,0 0-2 16,-26 4 2-16,26-4-14 0,0 0 9 15,0 0 37-15,0 0-48 16,0 0 8-16,0 0-9 0,0 0 25 16,0 0-1-16,0 0 6 15,0 0-11-15,0 0-10 0,0 0 0 16,31-11-13-16,4 7-60 15,11 4-41-15,5-4-13 0,0 4 18 16,5 0 50-16,-1 4 26 16,6-4 17-16,0 4 7 0,5-4-67 15,6 0-70-15,-1 0-109 16,0 0-149-16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32.13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884 590 1844 0,'-45'19'102'0,"9"-4"90"16,6 4 22-16,9 8-46 15,-4 7-54-15,5 16 6 16,-1-1-4-16,16-3-50 0,5 4 16 16,10-12-26-16,16-8-13 15,9-11-9-15,11-11-17 16,10-19-8-16,5-16-5 0,10-11 5 16,-10-8 7-16,-5 0-20 15,-10-7-4-15,-16-8 16 0,-10-8-2 16,-14-3-2-16,-17-8-7 15,-19-4-7-15,-11 8 3 0,-15 11 7 16,-5 20 0-16,-15 18 10 0,0 34 4 16,-5 28 2-16,-6 26 19 15,6 23 17-15,5 18-21 0,10 13-5 16,15-1-21-16,15 4 8 16,21 0 7-16,10 0 7 0,25-15-1 15,6-15-8-15,20-16-1 0,4-15-3 16,6-22-9-16,15-20 1 15,1-19-6-15,4-19 0 16,-5-15 0-16,10-19 6 0,-5-8-2 16,1-19 1-16,-11-11-5 0,-21-8 4 15,-4-7-2-15,-16-12-15 16,-9-8-2-16,-27 5 15 0,-14 10 0 16,-16 16 11-16,-20 27-7 0,-5 26-1 15,-15 35 0-15,0 34 3 16,-16 38 7-16,1 34 21 0,-6 31 30 15,1 14-10-15,9 13 10 0,16-1 9 16,20 1-1-16,20-16-26 16,26-15 2-16,20-19-17 15,26-23 1-15,15-19-10 0,15-31-3 16,15-15-3-16,11-26-12 0,4-23 1 16,6-20-5-16,4-14 16 15,6-12-9-15,0-16-3 0,-10-6-4 16,-16-13 0-16,-10-7-22 0,-25-7-16 15,-16-1-9-15,-24-3-25 16,-32 3 18-16,-24 5 18 0,-21 18 22 16,-26 19 14-16,-10 35 0 0,-9 42 3 15,-6 41-3-15,-15 35-10 16,-5 38 7-16,-1 22 23 16,1 16 28-16,15 4-2 0,26 0-7 15,20-4-13-15,25-12 3 0,25-10-9 16,26-13 4-16,21-14 4 15,25-20 14-15,20-22-7 0,10-28-13 16,15-18-9-16,11-23-3 0,-1-23-10 16,11-19-5-16,0-19 2 0,-10-7-1 15,-1-16-11-15,-20-11-42 16,-20-8-56-16,-15-12 28 0,-26-3 5 16,-25 4 28-16,-25 3 20 0,-26 20 14 15,-15 18 12-15,-16 35 9 16,-4 38-3-16,-16 42-4 15,6 42-1-15,-6 38 25 0,5 30 16 16,11 12-8-16,15-1 16 0,15-3 6 16,25-7 1-16,21-8 4 15,30-12-15-15,16-23-11 0,20-18-6 16,20-24-11-16,5-22-7 0,15-23 0 16,1-23-2-16,4-16-11 15,-4-14-38-15,-1-8-130 0,-10-16-80 16,-9-11-106-16,-11-7-229 0,-6-19-365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6:01.05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A01F12-41A5-443A-B5CE-3CD1F0216E3B}" emma:medium="tactile" emma:mode="ink">
          <msink:context xmlns:msink="http://schemas.microsoft.com/ink/2010/main" type="inkDrawing" rotatedBoundingBox="14046,12612 14380,10437 15960,10680 15626,12855" hotPoints="15842,11714 14910,12646 13978,11714 14910,10782" semanticType="enclosure" shapeName="Circle"/>
        </emma:interpretation>
      </emma:emma>
    </inkml:annotationXML>
    <inkml:trace contextRef="#ctx0" brushRef="#br0">-398 247 1121 0,'0'0'139'16,"0"0"99"-1,0 0 17-15,0 0-43 0,0 0-70 16,0 0-6-16,0 0 2 16,0 0-14-16,0 0 2 0,0 0-7 15,0 0-30-15,0 0-29 16,0 0-7-16,-25-27-3 0,5 12 12 15,-1 0-18-15,1-1 28 16,0 1-5-16,-6 0 8 0,6 0-7 16,0-4 7-16,-6 0-25 15,6 3-10-15,0-3-28 0,-1 8 2 16,1-4-11-16,0-1 16 16,-6 5-8-16,11-1 2 15,-5 5-3-15,20 7-1 0,-21-4 0 16,1 0 0-16,20 4 13 15,-20-4-15-15,20 4 17 0,-26-4-7 16,26 4 10-16,-25 0-11 16,10 0 12-16,15 0-17 0,-26 4 5 15,6 0-11-15,0 0 7 0,-6 0-1 16,1 0-5-16,-1 7 1 16,1-3 10-16,-5-1 16 0,4 1 16 15,1 0-8-15,-1-5-11 16,1 1-8-16,5 8-5 15,-1-5-1-15,1 1-5 0,20-8 0 16,-25 7 2-16,25-7-6 0,0 0-7 16,-21 8 0-16,21-8 0 15,0 0 5-15,0 0-5 0,0 0 5 16,-30 12-5-16,30-12 3 16,0 0-3-16,0 0 0 0,-26 11 0 15,26-11 0-15,-25 11 8 0,25-11-4 16,0 0 3-16,-30 16 8 15,30-16 3-15,-31 11 17 0,31-11-5 16,-25 15-8-16,25-15-2 16,0 0-9-16,-31 23-2 15,31-23-2-15,-20 19 0 0,20-19 2 16,0 0-5-16,0 0-4 0,-26 27 8 16,26-27-4-16,0 0-4 15,0 0 5-15,-25 27 7 0,25-27-6 16,0 0 7-16,-30 34-2 15,30-34 0-15,0 0 1 0,-26 27-2 16,26-27-7-16,0 0 3 0,0 0-6 16,0 0 0-16,0 0 3 15,0 0-3-15,0 0 12 0,0 0-10 16,-20 27 1-16,20-27 2 16,0 0-1-16,-20 34-4 15,20-34 0-15,-21 34-10 0,21-34 14 16,-15 31 2-16,15-31 1 15,0 0 10-15,-20 46 2 0,20-46-8 16,0 0-3-16,-21 41-3 0,21-41 3 16,-10 31 0-16,10-31-4 15,0 0 3-15,-10 42 3 0,10-42-3 16,-15 34 6-16,15-34-6 16,-5 31 0-16,5-31-7 0,-10 34 0 15,10-34 7-15,-6 31-7 0,6-31 6 16,-5 34-6-16,5-34 5 15,-5 42-1-15,0-11 0 16,5-31 6-16,0 34-10 0,0-34-3 16,-10 46 5-16,10-12 9 15,-5 0 4-15,5 1 6 0,0-35 5 16,5 38 1-16,-5-8-5 0,0-30-50 16,5 35 63-16,0-9-16 15,-5-26-11-15,0 31-8 0,5-4 8 16,0-1 3-16,0-3 2 15,1 0 5-15,-1 4 8 0,0-4 1 16,5 3-1-16,-5 1-6 16,5 0 6-16,0 3-6 0,-5-3-11 15,6 4-5-15,-1-1-4 16,5 1 4-16,-5 3 5 0,5-4-4 16,-5 1 5-16,6-4-18 15,-16-27 5-15,15 34 6 0,-10-3-3 16,5-9 7-16,-10-22-15 0,15 31 8 15,-15-31 7-15,16 27-29 16,-16-27 47-16,10 23-25 0,-10-23 9 16,0 0 2-16,20 30-17 15,-20-30 12-15,20 23 7 0,1 0 4 16,-21-23 8-16,20 23-14 16,-5-8 7-16,-15-15 3 0,26 23-31 15,-11-8 28-15,-15-15-16 16,25 15-2-16,-9 1 9 0,-16-16-12 15,15 15 3-15,-15-15 0 0,0 0 4 16,20 15-9-16,-20-15 17 16,0 0-16-16,21 15 4 0,-21-15 12 15,20 12-18-15,-20-12 2 16,15 8 19-16,-15-8-23 0,0 0 8 16,25 15 18-16,-25-15-23 0,26 7 5 15,-26-7 19-15,20 4-24 16,-20-4 15-16,26 12 3 15,-26-12-20-15,25 7 21 0,-25-7-18 16,30 8 0-16,-30-8 17 0,26 4-13 16,-26-4 12-16,25 0-1 15,-25 0-22-15,21-4 18 0,-21 4-16 16,25 0 5-16,-25 0 19 16,25-4-22-16,-25 4 10 0,26-11-7 15,-26 11 4-15,25-8 18 0,-25 8-21 16,26-11-3-16,-26 11 10 15,25-12-17-15,-25 12 20 0,0 0-5 16,25-15-15-16,-25 15 20 16,0 0-7-16,31-12-4 15,-31 12 17-15,0 0-16 0,25-11-1 16,-25 11 10-16,0 0-10 0,26-15 0 16,-26 15 20-16,25-15-31 15,-25 15 11-15,0 0 14 0,25-16-13 16,-25 16 9-16,26-19-6 0,-26 19-10 15,25-15 19-15,-25 15-22 16,21-15 18-16,-21 15 5 0,25-16-26 16,-25 16 32-16,0 0-7 15,20-19-22-15,-20 19 26 0,0 0-13 16,31-26-9-16,-6-1 30 16,-25 27-29-16,31-42 19 0,-31 42-14 15,30-38 3-15,-30 38-12 16,31-42 16-16,-11 11-1 0,-20 31-11 15,25-26 14-15,-25 26-6 0,16-27-7 16,-16 27 24-16,0 0-29 16,20-34 9-16,-20 34 18 0,20-35-22 15,-20 35 20-15,21-34-21 16,-6 3 5-16,0 1 15 0,-15 30-30 16,15-42 18-16,-5 11 16 0,-10 31-27 15,0 0 20-15,21-45-6 16,-21 45-13-16,15-39 20 15,-15 39-15-15,15-38 5 0,-15 38 12 16,10-38-22-16,-10 38 10 16,11-42 8-16,-11 42-11 0,10-42 12 15,-5 4-24-15,-5 38 10 0,10-42 20 16,-10 42-30-16,10-46 24 16,-5 4-9-16,-5 42-8 0,5-49 20 15,0 7-22-15,-5 42 20 0,0-46-20 16,0 46 7-16,0-46 12 15,0 46-16-15,0 0 7 0,-10-46 3 16,10 46-13-16,0 0 24 16,-5-42-14-16,5 42-8 15,0 0 19-15,-10-45-15 0,5-1 11 16,5 46-10-16,0 0-8 0,0 0 22 16,-15-46-15-16,15 46 10 15,0 0-1-15,0 0-13 0,0 0 22 16,0 0-33-16,-11-46 19 15,11 46 9-15,0 0-22 0,0 0 28 16,0 0-34-16,0 0 19 0,-10-46 17 16,10 46-17-16,0 0 0 15,0 0 17-15,0 0-24 0,-20-57 15 16,20 57-20-16,0 0 15 0,0 0 0 16,0 0-13-16,0 0 21 15,0 0-16-15,0 0 5 16,-20-46 5-16,20 46-12 0,0 0 18 15,0 0-16-15,0 0 7 16,0 0-18-16,-21-45 11 0,21 45 18 16,0 0-17-16,0 0 13 0,0 0-20 15,0 0 11-15,-30-42 9 16,30 42-15-16,0 0 14 0,0 0-13 16,0 0 2-16,0 0 14 0,0 0-25 15,0 0 14-15,-31-46 4 16,31 46-4-16,0 0 12 15,0 0-31-15,0 0 45 0,-25-46-31 16,25 46-2-16,0 0 13 16,0 0-15-16,0 0 6 0,0 0 11 15,0 0-27-15,0 0 30 0,0 0-54 16,0 0 64-16,0 0-9 16,0 0-23-16,0 0 35 0,0 0-21 15,0 0-12-15,0 0 14 16,0 0-17-16,0 0 16 0,0 0-4 15,0 0-27-15,0 0-56 0,-25-34-441 16,25 34-129-16,0 0-157 16,0 0-397-16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29.93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53B92BD-D337-438C-8B22-C0B136F64077}" emma:medium="tactile" emma:mode="ink">
          <msink:context xmlns:msink="http://schemas.microsoft.com/ink/2010/main" type="inkDrawing" rotatedBoundingBox="15751,12520 16461,10314 18022,10816 17311,13023" hotPoints="17862,11756 16882,12737 15901,11756 16882,10775" semanticType="enclosure" shapeName="Circle"/>
        </emma:interpretation>
      </emma:emma>
    </inkml:annotationXML>
    <inkml:trace contextRef="#ctx0" brushRef="#br0">1563 275 195 0,'0'0'74'15,"0"0"28"-15,0 0-1 0,0 0 1 16,0 0-12-16,0 0 11 16,0 0 26-16,0 0-12 0,0 0-5 15,0 0 30-15,0 0 65 16,0 0 21-16,0 0 11 16,0 0-52-16,0 0-49 0,10-31-58 15,-10 31-26-15,-5-30-19 16,-5 3 0-16,0 4-10 15,-5 0-15-15,0 0 53 0,-6 4 27 16,1 4-2-16,0-4-42 16,-1 4 0-16,-9 3 26 0,4 5-39 15,1-5-15-15,-5 8 8 16,-6-3-28-16,5 3 8 0,-4 4-4 16,-1 0-8-16,6 0 21 15,-6 0-22-15,6 0 9 0,-1 0 0 16,1 4 0-16,4 3 0 15,1 5-4-15,-5-5-4 0,4 9 14 16,-4-5 8-16,4 4-19 16,1-3 12-16,-6 7-5 15,6-4 8-15,-5 8-10 0,-1 0-10 16,1 0 17-16,-6 3-7 16,6-3 12-16,-6 8 8 0,0-8-3 15,-4 3 11-15,4 1 10 16,1 4-13-16,-6-5 0 0,5 13-17 15,1-5 8-15,-1 4-9 16,-4 0-4-16,4 4-3 0,6-4 10 16,-1 0 2-16,6 1 0 15,-1 3 0-15,6 3 26 0,0 1-11 16,-1 4 4-16,6-1-4 16,0 1-9-16,5-4 1 0,5 0 1 15,0 3 29-15,5 1-2 16,0-4-26-16,5 7-3 0,0 0 1 15,5 1-6-15,0-1-4 16,0 1-7-16,0 3 15 0,6-4-10 16,-1 8 0-16,0-4 8 0,0-3 4 15,1-1 9-15,-1 1 1 16,5-8-20-16,6-5-1 0,-1-6 8 16,5-1-10-16,-4-3 12 0,9-8-3 15,-4-1-5-15,4-2 9 16,6-9-10-16,5-3 1 15,0-5 0-15,-1-3-10 0,6 0 10 16,0 0-10-16,0-3 4 0,-1-5-1 16,1 4-11-16,-5-3 13 15,0-1-5-15,-11 4-3 0,6 0 8 16,-6 0-12-16,1-3 12 0,5-5-3 16,-6-3-8-16,6-4 9 15,-6 0 4-15,6-8-13 0,-5 1 14 16,-6-5-8-16,6-3 0 15,-1-4 3-15,-4 3-9 0,-1-7 13 16,-4 4-7-16,-1-4 0 0,0-4 8 16,-4-3-13-16,-1-1 5 15,-5-7 7-15,6-4-7 16,-6-8 3-16,-5-3-3 0,5-5 0 16,0 1 0-16,-4 0 8 0,-1 7-11 15,-5 8 3-15,0 4 11 16,-10 3-8-16,-5 5 46 0,-6 3 18 15,16 46-8-15,-30-46-17 0,30 46-26 16,-46-49-7-16,11 18 2 16,35 31-8-16,-41-30-3 0,41 30 8 15,-46-27-3-15,46 27-5 16,-35-27-11-16,35 27 18 0,0 0-16 16,0 0 20-16,-41-26-11 15,41 26 0-15,0 0 9 0,0 0-12 16,0 0 3-16,0 0-7 0,0 0-16 15,0 0-63-15,-25-42-77 16,25 42-70-16,-10-42-109 0,10 42-231 16,5-54-301-16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38.38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44F1D7B-6B3D-457F-8D5E-84EC9C443E57}" emma:medium="tactile" emma:mode="ink">
          <msink:context xmlns:msink="http://schemas.microsoft.com/ink/2010/main" type="inkDrawing" rotatedBoundingBox="19596,10718 19841,12599 18372,12791 18127,10909" hotPoints="19814,11851 18979,12686 18145,11851 18979,11017" semanticType="enclosure" shapeName="Circle"/>
        </emma:interpretation>
      </emma:emma>
    </inkml:annotationXML>
    <inkml:trace contextRef="#ctx0" brushRef="#br0">679 257 498 0,'26'-15'9'0,"-26"15"-5"16,0 0-12-16,25-31 28 16,-25 31 43-16,0 0 62 15,0 0 48-15,0 0-35 0,0 0 11 16,0 0 10-16,0 0-22 15,-20-30-37-15,20 30 11 0,-36-19-12 16,11 7 6-16,-6 1 20 16,6 3-4-16,-1 4-10 15,1 0-1-15,5-3-6 0,-6 7 15 16,1-4-53-16,5 8 12 16,-6 0 6-16,6 3-6 15,0-3-19-15,-1 0-11 0,1 3-10 16,20-7 2-16,-25 23-13 15,-1 0 22-15,1 4 2 0,4 7 6 16,-4 4-11-16,0 0-6 0,-6 8-8 16,11 4 9-16,-6-5 0 15,6 5 5-15,0-1-14 16,-1 1-1-16,6-1-1 0,5-3-1 16,0 4 0-16,0 3 11 15,0-3 3-15,10 3-9 0,-5 0-6 16,5 1-8-16,5 7 7 15,5 0 2-15,0-1-9 0,5 1-2 16,5 4 7-16,6-8-9 0,-1 1 7 16,6-5 3-16,4 0-12 15,1-11-14-15,-1 0 0 0,1-8 7 16,5 1-2-16,-1-16-5 0,1 0-5 16,5 0 13-16,-1 0 4 15,1 0-6-15,0-8-15 16,-6 8 9-16,6-3 6 0,-5-5 1 15,-1-3-7-15,-9-5-5 0,4 5 5 16,1-4 11-16,0 0-6 16,-1-4-1-16,1-8-4 0,4-7 0 15,1 0 6-15,0-5 2 0,4-6-8 16,-4 3-3-16,0-4 10 16,-11 1 2-16,1-1 0 0,-6-7-9 15,-5-8-8-15,1 0 8 16,-6-11 8-16,-5-8-8 0,5-8 5 15,-5-11-12-15,1-8 1 0,-1 1 6 16,5-1 4-16,-5 8 2 16,-5 8-6-16,0 7 0 15,0 0 0-15,-10 8 5 0,0 4 4 16,0 3-3-16,-10 4-10 0,-5 1 4 16,-6-1-11-16,-4 0 11 15,4 4 8-15,26 42-6 0,-50-64-2 16,4 14-4-16,5 8 0 0,1 4 10 15,-1 4-6-15,0-1-3 16,6 5-2-16,-6-1 5 0,41 31 5 16,-46-30-11-16,11 7 2 15,35 23 4-15,-36-15 12 16,36 15-8-16,0 0-17 0,0 0 5 16,0 0 8-16,0 0-5 0,0 0-79 15,0 0-119-15,0 0-118 16,-40-4-175-16,40 4-311 0,-46 0-187 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40.52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465 368 1031 0,'0'0'148'0,"-25"-4"183"16,25 4-78-16,-25 11-91 16,-1 20-86-16,1 18 105 15,-6 20-90-15,1 11-20 16,-6 4-15-16,6 0-1 0,9-12-4 15,6-7-14-15,15-12 13 16,0-7-18-16,15-16 15 0,6-14-20 16,14-24 9-16,6-15-23 15,10-19-1-15,5-15-1 0,-6-15-6 16,6-20-5-16,-10-11 3 0,-5-3 0 16,-11-9 0-1,-15 1 5-15,-10 11 8 0,-15 16 7 16,-10 18 21-16,-10 19 29 0,-16 28 5 15,-15 22-14-15,-5 34-18 16,-5 31-2-16,5 22 18 0,-5 12-22 16,4 8-21-16,12 0-9 15,14 3 23-15,10-7 45 0,11-4-50 16,10-11-5-16,20-12-10 0,5-7 2 16,16-16 6-16,15-15-5 15,-1-15 4-15,11-12-8 0,10-15-8 16,-5-11 9-16,0-11-7 15,-5-13-10-15,-10-18 1 0,-6-7 9 16,1-9 3-16,-16-11-4 16,-9-11-17-16,-16-8-3 0,-16-7 5 15,-9 3 14-15,-16 8 1 16,-4 11-13-16,-6 24 19 0,0 18-4 16,0 34 1-16,6 39-14 0,-6 23 9 15,5 30-3-15,5 7 3 16,11 5 0-16,5 3 40 0,9 0 5 15,21-3-14-15,11-9 5 0,19-14-8 16,11-16 1-16,10-18-16 16,15-9-6-16,5-22 13 0,5-11-16 15,-4-16-4-15,4-15 7 0,-5-12 4 16,-5-15-5 0,0-7-6-16,-15-12 0 0,-5-15-7 15,-21-8 8-15,-9 1 9 0,-21 7 7 16,-15 19 60-16,-16 19-14 15,-15 22-26-15,-15 32-12 0,-15 30-3 16,-15 26-1-16,-11 12 35 0,1 19-23 16,4 8-13-16,11-4-10 15,15-12-13-15,15-3-6 0,20-5 6 16,16-6 15-16,15-5-6 0,25-15-3 16,16-8-12-16,9-14-1 15,16-12-10-15,10-12-65 16,-5-11-130-16,6-8-93 0,-12 1-122 15,-4-9-306-15,-10-10-339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7:45.00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D46B16-C367-42F5-9BC1-470D3914B60F}" emma:medium="tactile" emma:mode="ink">
          <msink:context xmlns:msink="http://schemas.microsoft.com/ink/2010/main" type="inkDrawing" rotatedBoundingBox="17157,8293 20232,5935 20288,6008 17212,8366" semanticType="strikethrough" shapeName="Other">
            <msink:sourceLink direction="with" ref="{252B1BF5-FC93-4E41-BA40-73E02B3AEE61}"/>
          </msink:context>
        </emma:interpretation>
      </emma:emma>
    </inkml:annotationXML>
    <inkml:trace contextRef="#ctx0" brushRef="#br0">3104 0 681 0,'0'0'208'0,"0"0"91"0,-35 27-98 16,4-8-42 0,31-19-22-16,-35 15 3 0,4-3-6 15,1 7-4-15,-1 4 3 16,-4 3 8-16,-11 5-45 0,0 3-33 16,-15 12-28-16,-10 7 0 15,-10 4-20-15,-11 16-9 0,-9 7 5 16,-11 7-7-16,-10 9 8 15,-5 7-6-15,0 3 7 16,5 5 2-16,0-5-23 0,10-3 0 16,6-4 1-16,4-7 16 15,1-12-25-15,-1-4 23 16,0-4-2-16,11-11-8 16,0-4 3-16,4-3-8 0,6-5 0 15,5 1 3-15,-1-4 5 16,11-8-8-16,5 4 1 0,1-4 15 15,4 0-8-15,5 0-6 16,0 0 6-16,5 0 0 0,6-11-3 16,4-4 3-16,11-1 0 15,-1-6-12-15,26-16 12 0,0 0-10 16,0 0 24-16,0 0-8 16,0 0-6-16,0 0-12 15,0 0-37-15,0 0-138 0,0 0-196 16,0 0-239-16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4:19.0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296 436 743 0,'0'0'162'15,"0"0"22"-15,0 0-37 16,0 0-21-16,0 0-10 0,0 0-29 16,0 0-7-16,0 0-17 0,0 0-14 15,0 0-3-15,0 0 3 16,0 0 62-16,0 0-17 0,0 0-36 16,0 0-30-16,39-15-14 15,-6 0 0-15,-7 8-2 0,-26 7 7 16,46-8-2-16,-6 1-12 0,-40 7-17 15,32 0 18-15,-32 0-19 16,33 0 35-16,-33 0-29 16,0 0 7-16,0 0 35 0,0 0-14 15,0 0-1-15,0 0-24 16,0 0 4-16,-52 26-5 0,6-4 12 16,0-7-26-16,-7 3 3 0,1-10 9 15,6-1-11-15,0-3 15 16,0-4-33-16,0 0 11 0,6-4 18 15,7 0 1-15,33 4 27 0,-39-3-30 16,39 3 29-16,0 0-40 16,0 0 8-16,0 0 12 0,0 0 37 15,0 0-18-15,0 0-3 16,52-19-2-16,1 12-14 0,6 3 28 16,0-3-37-16,0 3 9 0,1-3 14 15,-8 3-18-15,-6 4 21 16,0 0-17-16,-6 4 17 15,-14-4-33-15,-26 0 20 0,33 3-2 16,-33-3 15-16,0 0-17 16,0 0-29-16,0 0 52 0,0 0-20 15,33 4 7-15,-33-4-21 0,0 0 21 16,0 0-138-16,0 0-146 16,0 0-227-16,0 0-78 15</inkml:trace>
  <inkml:trace contextRef="#ctx0" brushRef="#br0" timeOffset="313">953 0 913 0,'0'0'220'15,"0"0"79"-15,-27 18 20 0,27-18-33 16,-26 33-45-16,6 1-55 0,7 6-7 16,7 5-31-16,-7-1-47 15,13 4-8-15,-7-4-11 16,7 1-48-16,0-5-13 0,0-3-2 16,7 4-4-16,-7-41-11 0,0 41-7 15,0-41 3-15,0 40 6 16,0-40-6-16,0 0 0 0,0 0-28 15,0 0-148-15,0 0-162 16,0 0-202-16,0 0-156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15.97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7C53415-34EA-4D80-B454-EF4DA2454FDE}" emma:medium="tactile" emma:mode="ink">
          <msink:context xmlns:msink="http://schemas.microsoft.com/ink/2010/main" type="writingRegion" rotatedBoundingBox="27231,6092 32916,5896 32977,7645 27292,7841"/>
        </emma:interpretation>
      </emma:emma>
    </inkml:annotationXML>
    <inkml:traceGroup>
      <inkml:annotationXML>
        <emma:emma xmlns:emma="http://www.w3.org/2003/04/emma" version="1.0">
          <emma:interpretation id="{0A403267-4F6E-4C43-9C76-B1FC6E2869A9}" emma:medium="tactile" emma:mode="ink">
            <msink:context xmlns:msink="http://schemas.microsoft.com/ink/2010/main" type="paragraph" rotatedBoundingBox="27231,6092 32916,5896 32977,7645 27292,78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76C30-9413-41A3-A3C7-AFC13B0CD809}" emma:medium="tactile" emma:mode="ink">
              <msink:context xmlns:msink="http://schemas.microsoft.com/ink/2010/main" type="line" rotatedBoundingBox="27231,6092 32916,5896 32977,7645 27292,7841"/>
            </emma:interpretation>
          </emma:emma>
        </inkml:annotationXML>
        <inkml:traceGroup>
          <inkml:annotationXML>
            <emma:emma xmlns:emma="http://www.w3.org/2003/04/emma" version="1.0">
              <emma:interpretation id="{1FC273FB-24D9-4AC6-86E9-2D1979D2665E}" emma:medium="tactile" emma:mode="ink">
                <msink:context xmlns:msink="http://schemas.microsoft.com/ink/2010/main" type="inkWord" rotatedBoundingBox="27231,6092 30741,5971 30802,7720 27292,7841">
                  <msink:destinationLink direction="with" ref="{E7D83608-4729-43CD-A472-B3C060B1C7F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2708-4165 1211 0,'0'0'285'0,"15"-35"36"0,-15 35-34 16,0 0-80-16,0 0-80 15,5-26-21-15,-5 26-3 0,-5-31-40 16,5 31-9-16,-10-38-22 15,10 38-5-15,-26-34 3 0,1 7-13 16,0 8-10-16,-11 0-1 16,0 11-2-16,-4-3 17 0,4 3 13 15,-4 8-26-15,-6 4 10 16,0 4 28-16,0 3 28 16,1 4 9-16,-1 1-31 15,10 3-17-15,-4 4-16 0,4 7 1 16,-4-3 12-16,4 3-3 15,36-30 0-15,-51 57 11 0,11-3 11 16,-1-1-17-16,11-3 2 16,-1 3 19-16,6 4 37 0,-1-4-23 15,11 8 21-15,0-3 45 16,5 3-24-16,5-1-24 0,5 1-14 16,5 0 17-16,5 0 14 15,5 0-20-15,0 4-2 16,11 0 8-16,4-4-21 0,1-4-7 15,4-8 2-15,6-3-8 16,5-4-11-16,-1-8-4 0,11-3 0 16,0-8-16-16,10-4 11 15,0-8 2-15,0-3-22 0,-5-4 8 16,0-1 13-16,0-6-23 16,-5 3 2-16,-5-8-9 15,-11 0 13-15,-4 1 5 0,-6 3-21 16,-9-4 5-16,-21 8-9 15,30-30 13-15,-4-4-1 16,-1-12 6-16,-5-15-18 0,6-11-19 16,-1-12 9-16,0-4-5 15,1-3 11-15,-1 7-16 0,1 8 9 16,-6 7 3-16,-5 4-5 16,6 12 26-16,-6 3-6 0,-5 1-10 15,-5 3 3-15,-5 4-25 16,-10-7 9-16,-5 7 9 0,-1 4-4 15,-9 0-17-15,25 38-21 16,-41-46 0-16,11 19 21 0,-6 8 9 16,6 4-18-16,-1 7-54 15,-4 4-71-15,9 1-71 0,-4 3-71 16,-1 0-88 0,1 3-150-16,-6 5-398 0</inkml:trace>
          <inkml:trace contextRef="#ctx0" brushRef="#br0" timeOffset="-1999.97">3343-3586 678 0,'0'0'161'16,"0"0"60"-16,0 0 42 0,0 0-16 16,0 0-46-16,0 0-15 15,0 0 27-15,0 0 10 0,0 0 18 16,0 0-28-16,0 0-77 15,30 23-31-15,1-1 17 0,-1 5-21 16,6 0-16-16,9 7-2 16,-4 0-11-16,5 5-4 15,0 2-8-15,-6 1 0 0,1-4-34 16,-1 1-2-16,-9-1 2 16,-1-8-14-16,-4-3-4 0,-26-27 6 15,0 0-5-15,0 0-4 16,20 30 9-16,-20-30-7 0,0 0-2 15,0 0 4-15,0 0-9 16,0 0-7-16,0 0 14 0,0 0-17 16,0 0-7-16,0 0-18 15,0 0-75-15,0 0-90 0,0 0-81 16,0 0-209-16,0 0-290 16,0 0-131-16</inkml:trace>
          <inkml:trace contextRef="#ctx0" brushRef="#br0" timeOffset="-23390.02">2565-3510 309 0,'-30'8'85'0,"30"-8"20"0,0 0 10 15,-30 7 1-15,30-7 22 16,0 0-25-16,0 0 87 16,0 0 47-16,-31 0-34 0,31 0-42 15,0 0-12-15,0 0-21 16,0 0-39-16,0 0-33 0,-30 4-21 15,30-4-38-15,0 0 15 16,0 0-15-16,0 0-7 16,0 0-5-16,0 0 8 0,0 0 5 15,0 0 50-15,0 0 41 16,0 0 52-16,0 0-20 0,0 0-56 16,25 0-33-16,-5-8-11 15,-20 8-8-15,31-26-3 0,-6 7 6 16,-25 19 0-16,10-38-13 15,-5-1-17-15,-5 1 8 0,-10 4 4 16,0 4 8-16,10 30 0 16,0 0-1-16,-35-27-15 15,4 27 0-15,1 11 0 16,30-11-3-16,-41 46 3 0,10 0 0 16,11 0-5-16,0-5 7 15,10-2-2-15,-6-5 14 0,11 0-14 16,5-34 15-16,5 34 18 15,-5-34-2-15,21 31-15 0,9-20-6 16,1-7 0-16,4-11-15 16,1-5-2-16,-6-7 7 0,-4-4 5 15,-26 23-5-15,25-38-9 16,-10 0 16-16,-10 0-5 0,-10-4 9 16,-5 0-11-1,10 42-6-15,-25-38 8 0,25 38-5 16,-46-23 9-16,10 15-2 15,1 8-2-15,35 0-9 0,-41 27 10 16,16 0-8-16,25-27 14 16,-26 42-9-16,11-4-3 0,10-4 10 15,10 0 18-15,0-3 7 16,-5-31 4-16,21 38 1 0,9-8-24 16,1-10 2-16,-1-9-10 15,-5-7-8-15,1-4 6 0,-26 0 12 16,25-8-15-16,-25 8 3 15,21-34 1-15,-11 0-8 16,-5-8 14-16,-15-4-15 0,-6-4 5 16,-4-3 0-16,-5 7-6 15,-1 8 17-15,26 38-4 0,-35-30-15 16,4 18 13-16,31 12 0 16,-40 23-5-16,40-23-5 0,-36 50 8 15,16-8-12-15,5 0 13 16,9-4 2-16,6-38-16 0,16 45 20 15,-1-10 0-15,10-13-10 16,6-6 9-16,4-12-9 0,1-8 0 16,-1-8 3-16,-4 1-3 15,-6-8 0-15,1-8 0 16,-11-7 5-16,-5-4-8 16,-15-4 7-16,0 0-7 0,5 42 5 15,-25-42-2-15,25 42-4 16,-41-23 13-16,5 27-19 0,-4 11 17 15,9 12-2-15,31-27-9 16,-40 46 9-16,19-4-17 0,21-42 20 16,-20 38-8-16,20-38-8 15,0 0 15-15,-5 38-15 0,5-38 11 16,0 0 0-16,25 11-3 16,1-15 0-16,4-7-8 15,-4-8 15-15,-1-12-14 0,0-7 9 16,-4-4-6-16,-6-3 1 15,-5 3 10-15,-10 42-7 0,10-38 5 16,-10 38-9-16,0 0 7 16,0 0-12-16,0 0 18 0,0 0-15 15,0 0-122-15,0 0-202 16,-35 49-384-16,19-7-208 16</inkml:trace>
          <inkml:trace contextRef="#ctx0" brushRef="#br0" timeOffset="-1046.86">4572-3441 739 0,'0'0'250'0,"0"0"47"0,0 0 24 16,0 0 12-16,0 0-14 0,0 0-25 16,0 0-22-16,0 0-47 15,0 0-55-15,0 0-30 0,0 0-33 16,0 0-34-16,0 0-35 16,20-27-17-16,-4-7-10 15,-1-8-11-15,-5-4 4 0,-5-15 5 16,5-11-14-16,0-12-2 15,-4-11-3-15,4-16-20 0,5-3 12 16,0 3 9-16,-5 20 4 0,6 15-4 16,-6 18 9-16,-5 17-6 15,-5 41-1-15,0 0 12 0,0 0 30 16,0 0-14-16,0 0 0 0,30 30-14 16,-14 8-2-16,-6 0-5 15,5 0 6-15,-10-3-2 0,5-5-4 16,-10-30 9-16,10 42 3 15,0-8 5-15,-10-34 27 0,26 42 16 16,-6-4 2-16,1-3-8 16,4 3-1-16,0 0 1 0,-4 4-20 15,9 3 32-15,-4 5 42 16,-1-4-10-16,5-1-37 0,-4 5-21 16,-1-8 22-16,-4-4 19 0,-1-4 17 15,-5 1-14-15,-15-35-11 16,25 34 15-16,-25-34 3 0,0 0-7 15,26 26 2-15,-26-26 4 0,0 0 4 16,0 0-25-16,0 0-7 16,0 0 22-16,0 0-25 15,0 0 2-15,0 0 12 0,0 0-41 16,0 0 11-16,0 0 5 0,0 0-32 16,0 0 14-16,0 0 0 15,0 0-30-15,0 0 10 0,0 0 2 16,0 0-32-16,0 0 34 0,0 0-123 15,0 0-264-15,0 0-273 16,0 0-10-16,0 0 17 0,0 0-196 16,0 0-319-16</inkml:trace>
          <inkml:trace contextRef="#ctx0" brushRef="#br0" timeOffset="-2593.7">4079-4664 1009 0,'0'0'133'15,"0"0"118"-15,0 0 14 0,0 0-45 16,0 0-48-16,0 0-67 16,0 0-37-16,0 0 8 0,0 0 73 15,-10 53-52-15,-15 4-20 16,-16 8-12-16,-15 0-5 0,-5 3-11 15,-5 1-9-15,0-1-15 16,-5-7-12-16,10-4-13 0,0-3 7 16,10-12-5-16,6-4 19 15,9-8-7-15,6-7 9 16,30-23-6-16,0 0-10 0,0 0 29 16,0 0 5-16,0 0-6 15,0 0-20-15,0 0-4 0,0 0-11 16,0 0-10-16,0 0 15 15,0 0 3-15,0 0-3 0,0 0-5 16,0 0-4-16,0 0-2 16,0 0 6-16,0 0 6 0,0 0-3 15,0 0 1-15,0 0-4 16,0 0-3-16,0 0-1 0,0 0-1 16,0 0 9-16,0 0 12 15,0 0-14-15,0 0 0 16,0 0 18-16,30 27 2 0,-10-8 1 15,6 0 45-15,-1 8 29 16,6 11-13-16,4 7-36 0,11 5-24 16,5 7-7-16,5 12 16 15,0-1-11-15,4-7-6 0,-4 0-8 16,0-4 9-16,-10-7-1 16,-5-8-12-16,-6-8 8 0,-4-7-1 15,-6-12-16-15,-10 0 17 16,-15-15 0-16,0 0-15 0,0 0 6 15,0 0 10-15,0 0-8 16,0 0 1-16,21 19 5 16,-21-19-11-16,0 0-7 0,0 0 7 15,0 0 8-15,0 0-14 16,0 0 6-16,0 0 2 0,0 0-26 16,0 0-79-16,-5-26-87 15,5 26-128-15,0 0-161 0,-6-31-135 16,6 31-79-16,0 0 78 15</inkml:trace>
        </inkml:traceGroup>
        <inkml:traceGroup>
          <inkml:annotationXML>
            <emma:emma xmlns:emma="http://www.w3.org/2003/04/emma" version="1.0">
              <emma:interpretation id="{B1EF58E8-5F4D-480B-AA1F-1795780CD9B5}" emma:medium="tactile" emma:mode="ink">
                <msink:context xmlns:msink="http://schemas.microsoft.com/ink/2010/main" type="inkWord" rotatedBoundingBox="31306,6440 32933,6384 32968,7391 31341,7447"/>
              </emma:interpretation>
              <emma:one-of disjunction-type="recognition" id="oneOf1">
                <emma:interpretation id="interp1" emma:lang="" emma:confidence="0.5">
                  <emma:literal>=1</emma:literal>
                </emma:interpretation>
                <emma:interpretation id="interp2" emma:lang="" emma:confidence="0.5">
                  <emma:literal>= ^</emma:literal>
                </emma:interpretation>
                <emma:interpretation id="interp3" emma:lang="" emma:confidence="0">
                  <emma:literal>= .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= A</emma:literal>
                </emma:interpretation>
              </emma:one-of>
            </emma:emma>
          </inkml:annotationXML>
          <inkml:trace contextRef="#ctx0" brushRef="#br0" timeOffset="40738.37">5817-3228 461 0,'0'0'113'0,"0"0"100"0,0 0 21 15,25 0-11-15,11-8-89 0,-6 1-6 16,6-1-26-16,-1 0-60 0,1-3-12 16,-1 3-15-16,-4 8-22 15,4 0 0-15,-4 0 29 0,-6 4-9 16,-4 0-33-16,-21-4-263 0,30 8-139 16,-10-8-32-16</inkml:trace>
          <inkml:trace contextRef="#ctx0" brushRef="#br0" timeOffset="40550.87">5867-3788 369 0,'0'0'87'0,"0"0"44"16,0 0 23-16,0 0-8 0,0 0-28 15,0 0-24-15,0 0 26 0,0 0 102 16,0 0 6-16,0 0-70 15,31 19-101-15,5-8-19 0,-6-3-26 16,6 0-8-16,-1-1 4 0,1-3 4 16,-1 0-20-16,1-4 26 0,-6 4 26 15,6-8-65-15,-1 4 7 16,1-4 18-16,-11 0-12 16,-4 0-4-16,-1 4 12 0,-20 0 19 15,0 0-25-15,0 0-147 0,0 0-162 16,0 0-39-16,0 0 49 0,0 0 50 15,0 0-11-15</inkml:trace>
          <inkml:trace contextRef="#ctx0" brushRef="#br0" timeOffset="41222.72">6873-3335 576 0,'0'0'177'0,"0"0"144"16,0 0 15-16,0 0-91 0,0 0-83 16,0 0-17-16,0 0 3 0,0 0 16 15,0 0 20-15,0 0-68 0,0 0-61 16,0 0-14-16,5-38-41 16,0 0 11-16,6-12-7 0,-1-3 10 15,5-12-21-15,5-15 3 16,1-11-7-16,9-8-12 0,-4 0 20 15,-1 7-12-15,-5 16 20 0,1 15-3 16,-11 15 1-16,0 12-17 0,0 11 14 16,-10 23-19-16,0 0 5 15,0 0 17-15,0 0-22 0,0 0 28 16,0 0-18-16,10 31 21 0,-5 3-8 16,0 8-12-16,6 0 3 15,-1 11 14-15,5 1-15 0,0 3 13 0,11 4-13 16,-6-4 11-16,5 0 0 15,1-4 4-15,-1-3-17 16,6-4 12-16,-6-8 5 0,0-4-5 16,-25-34-1-16,26 38 0 0,-26-38 3 15,25 38-144-15,-25-38-288 0,0 0-187 16,0 0-40-16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01.41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374194-2032-4B1A-BFFD-F55FB4597052}" emma:medium="tactile" emma:mode="ink">
          <msink:context xmlns:msink="http://schemas.microsoft.com/ink/2010/main" type="inkDrawing" rotatedBoundingBox="16942,4657 20739,2025 20793,2104 16996,4737" semanticType="strikethrough" shapeName="Other">
            <msink:sourceLink direction="with" ref="{9632952A-A1DE-4FFF-89B9-AA81A7C80F72}"/>
            <msink:sourceLink direction="with" ref="{B1C6DC38-7365-4BA8-A74D-13313C0B2128}"/>
          </msink:context>
        </emma:interpretation>
      </emma:emma>
    </inkml:annotationXML>
    <inkml:trace contextRef="#ctx0" brushRef="#br0">3708 0 534 0,'0'0'71'0,"0"0"24"16,-36 42-13-16,36-42-10 16,-30 42-13-16,30-42-23 15,-41 46 33-15,11-12-15 16,30-34 28-16,-41 42-10 0,5-12-26 16,6 1-24-16,-6-4 12 15,-4 3-16-15,-1 4 18 16,5-7 4-16,-9 4-20 0,4 3 26 15,-5-4-61-15,1 5 28 16,-1-5-10-16,0 4-17 16,-10-7 27-16,6 7 0 0,-6 4 13 15,-5-7-60-15,5-1 37 16,0 1 17-16,0 3-10 0,0-3-21 16,5 3 49-16,-4 0-77 15,-1 1 49-15,5-1 18 16,-5 0-45-16,0 8 36 15,0-4-14-15,0 4-27 0,-5-4 44 16,5 0-22-16,-4 4-5 16,4-4 9-16,-5 4-22 0,5-4 24 15,-5 4 25-15,0-4-58 16,0 4 38-16,5 0-11 0,5 0-12 16,-5 0 25-16,0 0-13 15,6 0-5-15,-6 0 97 16,0 0-30-16,-5-4 6 15,0 0-3-15,-5 4-39 0,-5 3-20 16,0-3 11-16,-5 4-17 16,4 4 16-16,1-1 8 0,5 1-2 15,0-1-17-15,5 1 25 16,5-5-34-16,6 5 24 16,-1-8 32-16,10-4-16 0,-5-8 15 15,11-3-51-15,9-4 5 16,26-23-1-16,-30 23-4 0,30-23 14 15,0 0-1-15,-36 26-24 16,36-26 23-16,-30 23-25 0,30-23 13 16,-36 23-5-1,36-23 1-15,-40 27 13 0,40-27 3 16,-36 27-32-16,36-27 44 16,-30 19-33-16,30-19 18 0,0 0 14 15,0 0-23-15,0 0 5 16,0 0 0-16,0 0-3 0,0 0 4 15,0 0-11-15,0 0-53 16,0 0-224-16,0 0-246 16,30-19-102-16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07.508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762 432 672 0,'-46'-22'221'0,"-10"10"33"16,1 16 17-16,-1 7-18 16,5 12 1-16,0 12-18 0,10 6-21 15,1 17-13-15,4 3-57 16,1 7-27-16,9 1 0 0,6 7-43 15,0 4 0-15,9 0-14 16,6-8-17-16,10-7 34 16,6-12 35-16,19-7-5 15,6-12-34-15,9-18-26 0,6-20-22 16,5-11-12-16,0-16-5 16,0-18 4-16,-5-12-11 15,-11-16-2-15,1-10 2 0,-11-20-8 16,-4-11 6-16,-16-11-10 15,-5-5 3-15,-10 8 2 0,-10 20 10 16,-6 22-5-16,-4 19 0 16,-11 27-5-16,-14 27 5 0,-6 30 0 15,-15 26-15-15,-6 24 19 16,6 7-7-16,0 12 3 16,15 3 0-16,11 5 0 15,9-5 4-15,16-3 1 0,4-8 5 16,16-8 22-16,16-11-8 15,9-8-16-15,21-11 13 0,15-19-13 16,5-15 0-16,15-12-3 16,5-19-5-16,1-15 2 0,-11-12 0 15,-5-11 0-15,-10-11 1 16,-20-4-3-16,-16-16-8 0,-20-10 1 16,-15-5-10-16,-15 0-6 15,-16 8 20-15,-15 19-4 16,-10 11 7-16,-5 24-6 15,-5 22-2-15,-5 23 16 0,4 19-5 16,1 23-3-16,15 23-10 16,15 11 7-16,11 4 3 0,15 4 0 15,14-4 13-15,12 0 25 16,9-4 3-16,10-8-22 16,16-7 10-16,15-11-17 0,5-16-7 15,10-15 0-15,-5-7-5 16,0-16 0-16,-10-8 7 0,-5-10-3 15,-16-13 0-15,-9-18-4 16,-16-16 0-16,-20-11-3 16,-11-15-3-16,-19 0 6 0,-16 0 0 15,-10 11-4-15,-5 15 12 16,-6 24-8-16,6 25 5 16,5 24-1-16,5 34 0 0,10 23-14 15,11 16 21-15,14 10 38 16,11-3 14-16,10 0 17 0,15 0-7 15,16-12-22-15,9-15 17 16,16-7-19-16,10-16-7 0,5-11-29 16,0-19-4-16,0-8-2 15,-5-11-1-15,-5-4-3 0,-15-8-23 16,-6-11-115 0,-4 0-24-16,-16 3-57 0,0 1-42 15,-15 34-85-15,-5-38-200 16,5 38-295-16,0 0-39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27.6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90FEF2B-4140-4579-BAB6-0FB0ACD45374}" emma:medium="tactile" emma:mode="ink">
          <msink:context xmlns:msink="http://schemas.microsoft.com/ink/2010/main" type="inkDrawing" rotatedBoundingBox="25472,10633 28784,10440 28922,12829 25611,13021" hotPoints="28967,11594 27449,13112 25930,11594 27449,10076" semanticType="enclosure" shapeName="Circle"/>
        </emma:interpretation>
      </emma:emma>
    </inkml:annotationXML>
    <inkml:trace contextRef="#ctx0" brushRef="#br0">3099 155 445 0,'0'0'93'16,"0"0"59"-16,0 0 35 0,0 0 10 15,0 0 13-15,0 0 3 16,0 0 10-16,0 0-74 15,0 0-22-15,0 0-45 0,0 0-46 16,-10-30-12-16,10 30-7 16,-16-35-20-16,16 35 3 0,-30-38 13 15,5 15-8-15,-6-3 1 16,6 3 19-16,-6 0-17 0,1 8 29 16,-6-4-17-16,1 4 2 15,-1-1 28-15,1 1-2 16,-1 0 6-16,0 3-20 0,1 1-2 15,-11 0-32-15,0 3 0 16,-9 8 18-16,4-4-33 0,-10 4 19 16,5 4-4-16,-5 7 0 15,0 1 11-15,0 3-16 0,5 0-1 16,5 4 9-16,1-3-16 16,9 3 30-16,5-4-34 0,1 0 44 15,4 4-22-15,1 0 35 16,-1 8 3-16,1 3 19 0,-1 8-2 15,-4 1-28 1,-1 2-17-16,1 1-24 0,-11 4 38 16,0 7-29-16,-10 1 6 15,6 3-6-15,-6-4 9 0,5 4-17 16,5-11 47-16,6 0-26 16,4-4 26-16,5 0 22 0,6 3 0 15,5-3-11-15,5 0 0 16,4 8 6-16,11 3-24 0,0 0-4 15,11 5-22-15,-1 2 7 16,5 1 9-16,5 0-9 0,1 4 16 16,9 0-7-16,1 7 7 15,9-3-3-15,-4 3-7 16,4-7 2-16,1 0-21 0,5 0 10 16,-6-8 13-16,6 0 17 15,0-8-19-15,-6-3 0 0,6-4 1 16,5-4-8-16,0-7-5 15,0-1 2-15,-1-7-5 0,6-4-6 16,0 0 6-16,0-7-9 16,5-1 8-16,0-3-5 0,0-5 2 15,-5 1-2-15,0-8 0 16,5-3 11-16,-6-5-15 0,1 1 4 16,0-4-3-16,-5-1 3 15,-5-3 4-15,-6 4 6 16,1-4-10-16,-5-4-5 15,-1 0 11-15,-4-3-6 0,4-5 0 16,1-7-5-16,-6-8 7 16,1 1 1-16,4-12-3 0,1-4 0 15,-1-4 2-15,1 0-2 16,-6 0 0-16,1 4 0 0,-1 0 0 16,-4 8 0-16,-1 0 3 15,-4 3-3-15,-1-3 3 0,0-1-3 16,-10-7 5-16,-5 1-5 15,0-5 0-15,-5-4 2 16,-5-3-2-16,0-1-4 0,0 5 4 16,0-5 3-16,0 9 0 15,-5 3-3-15,0 7 0 0,0 9 3 16,-1 7-3-16,6 3 2 16,0 5-14-16,5 30 12 0,-10-38-3 15,10 38 3-15,-10-35 0 16,10 35 3-16,-20-30-1 0,20 30 5 15,-36-34-7-15,6 11 0 16,-11 8-4-16,5-1-2 0,1 9 6 16,-1-1-7-16,1 4-34 15,4-3-117-15,1-1-129 16,4 4-113-16,26 4-174 0,-35-7-101 16,9-1-15-16</inkml:trace>
    <inkml:trace contextRef="#ctx0" brushRef="#br0" timeOffset="-36720.76">1052 346 595 0,'0'0'168'0,"5"-38"96"15,-5 38 45-15,0 0-4 0,0 0-62 16,0 0-73-16,-10-35-43 16,10 35-10-16,0 0-17 15,-16-38-9-15,16 38-44 0,-25-30-10 16,25 30-12-16,-31-27-8 15,31 27-2-15,-25-27-15 0,25 27-3 16,-25-22 0 0,25 22-6-16,0 0 37 0,-31-27 4 15,31 27 4-15,-25-23-11 16,25 23 22-16,-26-15 0 16,26 15-18-16,-30-12-14 0,30 12 6 15,-31-11-3-15,31 11-2 16,-30-12 7-16,30 12-18 0,-25-3-5 15,25 3 11-15,-31-12 1 16,31 12 15-16,-30-7-8 16,30 7 7-16,-31-4-20 0,6 4 2 15,25 0 12-15,-31-4-8 16,6 8 1-16,-1-4 7 16,26 0-16-16,-30-4 0 15,30 4 14-15,-25 4 18 0,25-4 1 16,-26 4-21-16,26-4-11 15,-20 7 4-15,20-7-5 16,-36 23-8-16,11-4 18 0,-1 4-14 16,1 0 2-16,0 0-11 15,-1 0 4-15,1 3 5 0,-1 1 6 16,26-27 8-16,-30 34-2 16,5-7-3-16,25-27-12 15,0 0 3-15,-31 42 7 16,11-12-3-16,20-30 5 0,-21 50 31 15,6-12 11-15,0 0-11 16,0 0-11-16,5-4-9 16,4-3-11-16,1 3-1 0,0 0 11 15,0 1 8-15,0-1-8 16,5-4-7-16,-5-3-12 16,5-27 0-16,0 46 10 0,0-12 56 15,5 0-9-15,0-3-32 16,0-1-10-16,-5-30-5 0,5 46 6 15,6-8-11 1,-6 0 8-16,10-3-4 0,-5 3 9 16,0-4-4-16,0 0-10 15,1-3 5-15,-11-31-9 0,10 46 8 16,5-12-11-16,-10-4 11 16,-5-30-8-16,15 42 13 0,0-11-5 15,-15-31 6-15,21 38 9 16,-21-38-1-16,20 38-16 15,-20-38-3-15,26 30 2 0,-26-30 9 16,30 35-14-16,-5-13-3 16,-25-22 11-16,26 23-13 15,-26-23 5-15,30 31-6 0,-4-12 6 16,-26-19 4-16,30 23-7 16,-10-8 14-16,-20-15-5 15,36 11-11-15,-5-7 13 0,-1 0-11 16,6-8 16-16,-6 4-13 15,6-4-5-15,4 1 9 0,-9-5 1 16,4 4-10-16,-4 0 5 16,-6-3-3-16,1 3 11 0,-26 4-8 15,30-4-4-15,-30 4 13 16,25-15-15-16,1 0 11 0,-6-4-1 16,6-4-4-1,-6-4-7-15,0-7 12 0,1-4-3 16,4 0 4-16,-5-1-13 15,-5 5 7-15,1-8 10 0,4 4-15 16,-5 0 5-16,1 0 7 16,-6 0-11-16,5 4 4 0,-5-1 0 15,0 1 0-15,0-4 4 16,-5 4-10-16,1-4 10 16,-6 38 2-16,5-50-10 0,0 12 13 15,-5 0-17-15,0 38 11 16,5-50 1-16,-5 50-12 0,5-45 14 15,-5 6-4-15,0 39 2 16,0-45 2-16,0 7-10 16,0 3 25-16,0 35 2 15,-5-42 19-15,5 42-3 0,-10-41-18 16,10 41 2-16,0 0-12 16,-5-42-14-16,5 42 12 0,0 0-9 15,0 0-4-15,0 0 16 16,-11-42-20-16,11 42 11 0,0 0 3 15,0 0-6-15,-15-35 13 16,15 35 0-16,0 0-9 16,0 0 11-16,0 0-5 15,-15-42-7-15,15 42 9 0,0 0-12 16,0 0 0-16,0 0 0 16,0 0 0-16,-20-38-9 0,20 38 5 15,0 0-146-15,-16-26-151 16,16 26-142-16,0 0-417 15,-15-42-404-15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31.5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7F19CD5-A892-4953-91D8-709288E2F328}" emma:medium="tactile" emma:mode="ink">
          <msink:context xmlns:msink="http://schemas.microsoft.com/ink/2010/main" type="inkDrawing" rotatedBoundingBox="28716,12096 29822,10180 31532,11167 30426,13083" hotPoints="31148,11564 30101,12611 29054,11564 30101,10518" semanticType="enclosure" shapeName="Circle"/>
        </emma:interpretation>
      </emma:emma>
    </inkml:annotationXML>
    <inkml:trace contextRef="#ctx0" brushRef="#br0">5227 193 484 0,'0'0'98'0,"0"0"15"15,0 0 6-15,0 0 15 16,5-23-28-16,-5 23-22 0,0-30 13 15,0 30 22-15,0 0-20 16,-15-34-57-16,0 3-18 0,0 8 14 16,15 23 32-16,-31-26-24 15,1-1 26-15,-1 4-44 0,1-4 6 16,-1 8 8-16,-9 4-19 16,-1-4 11-16,0 4-30 0,-9 3 20 15,-1-7-32-15,-10 8 10 16,10 3 6-16,-5 1 0 0,5 3 5 15,1 4-13 1,4 4-17-16,5-4 17 0,1 4 5 16,9 3 8-16,-4 5-17 15,9-5-4-15,-4 5 15 0,4-1-15 16,1 0 37-16,25-11-35 0,-31 23 3 16,31-23-6-16,-35 19-2 15,35-19 14-15,-31 31 19 0,1-4-3 16,30-27-16-16,-41 45-15 15,6-7 46-15,4 0 95 0,1 1-55 16,-1-1-8-16,31-38-25 16,-40 49-15-16,4-7-14 15,6-8 0-15,30-34-9 16,-36 50 8-16,11-8 9 0,4 0-6 16,6 3-6-16,5-3 8 15,0 4-3-15,0 4 95 0,4-1-27 16,1 4-33-16,5 1-23 0,0 7 6 15,0 4-3-15,5-4-17 16,-5 3 9-16,11-3-26 0,-6 4 28 16,0 0-22-16,0 0 30 15,5-4-25-15,0-4 5 0,-5 0 4 16,5-4-17-16,1-3 23 16,-1-1-9-16,5-3 9 0,0-4 21 15,6 0-10 1,9-4-9-16,6-4 1 0,-1-3-13 15,6-5 3-15,5 1-8 0,9-4 13 16,1-4-18-16,5-4 0 16,5-3-15-16,10-5 24 0,1-7-14 15,4-4-1-15,5-7 12 16,6-4-6-16,-1-8-8 0,1-4 11 16,-1-7 3-16,-10-4-12 15,1-4 18-15,-11-8-19 0,-5 5 7 16,-5-9-4-16,-5-7-2 15,-6-3 15-15,-9-9-9 16,0-7 0-16,-11-7-4 0,-4-13-4 16,-1-2 8-16,-10-1 0 0,0 4 7 15,-9 7 1-15,-6 8 0 16,-6 8-20-16,1 8 12 0,-5 10 8 16,0 5-1-16,-5 7-7 15,0 8-6-15,-6 0 13 0,-4 8-3 16,-1 3-9-16,1 8-22 0,-5 4-32 15,-1 3-170-15,1 9-176 16,-11-1-152-16,0 11-31 0,-4 5-2 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36.47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B543EB9-C6EA-4A25-B880-9C009BDF571B}" emma:medium="tactile" emma:mode="ink">
          <msink:context xmlns:msink="http://schemas.microsoft.com/ink/2010/main" type="writingRegion" rotatedBoundingBox="26124,17278 20526,16467 20825,14403 26423,15213"/>
        </emma:interpretation>
      </emma:emma>
    </inkml:annotationXML>
    <inkml:traceGroup>
      <inkml:annotationXML>
        <emma:emma xmlns:emma="http://www.w3.org/2003/04/emma" version="1.0">
          <emma:interpretation id="{FAAB62EB-58EB-4DC0-9B2C-00918DC30CB2}" emma:medium="tactile" emma:mode="ink">
            <msink:context xmlns:msink="http://schemas.microsoft.com/ink/2010/main" type="paragraph" rotatedBoundingBox="26124,17278 20526,16467 20825,14403 26423,15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EB0CD-3C5F-4939-B511-2C7B4620A8C8}" emma:medium="tactile" emma:mode="ink">
              <msink:context xmlns:msink="http://schemas.microsoft.com/ink/2010/main" type="line" rotatedBoundingBox="26124,17278 20526,16467 20825,14403 26423,15213"/>
            </emma:interpretation>
          </emma:emma>
        </inkml:annotationXML>
        <inkml:traceGroup>
          <inkml:annotationXML>
            <emma:emma xmlns:emma="http://www.w3.org/2003/04/emma" version="1.0">
              <emma:interpretation id="{1A3854C5-D473-4FD6-B820-8871F9DE5AC2}" emma:medium="tactile" emma:mode="ink">
                <msink:context xmlns:msink="http://schemas.microsoft.com/ink/2010/main" type="inkWord" rotatedBoundingBox="26124,17278 23126,16843 23376,15112 26375,155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-1021 5097 388 0,'0'0'50'16,"0"0"34"-16,0 0 28 16,0 0 64-16,0 0 12 15,0 0 47-15,41 11-28 0,-11 8-15 16,1 0-92-16,-31-19-48 0,0 0-6 16,35 31-20-16,-35-31-15 0,0 0 2 15,0 0 9-15,0 0-13 16,0 0 13-16,10 45-10 0,-10-45 9 15,-15 42-14-15,15-42-5 0,0 0 11 16,-35 42-10-16,35-42-3 0,0 0 0 16,-31 8 4-16,31-8-4 15,0 0-5-15,0 0-12 0,0 0 3 16,-20-50 5-16,20 50 17 0,0 0-11 16,0 0 8-16,-16-42 24 15,16 42-11-15,0 0-23 0,0 0-8 16,-40 0-15-16,4 16 37 15,-4 10-16-15,40-26 11 0,-41 50-8 16,41-50-12-16,-36 46-1 0,36-46-4 16,-20 42 35-16,20-42-5 0,0 0 17 15,-5 41-48-15,5-41 18 16,0 0 10-16,36 27 10 0,-1-12-23 16,-35-15 4-16,41 0 6 0,-6-3 12 15,-4-5-15-15,-31 8 42 0,0 0 67 16,30-8-23-16,-30 8-23 15,0 0 0-15,0 0-32 16,0 0-8-16,-40 31-23 0,-6 3 0 16,-15 8 0-16,0 8 10 0,-5-1-13 15,0 8 3-15,5-3-11 0,5-5 6 16,5-3-12-16,11-8-131 16,4-4-241-16,1-3-66 0,9-8 19 15</inkml:trace>
          <inkml:trace contextRef="#ctx0" brushRef="#br0" timeOffset="499.99">-1554 4712 310 0,'0'0'32'16,"35"-11"112"-16,-35 11 20 0,0 0-22 15,0 0 1-15,0 0-72 16,26 53-33-16,-26-53-8 0,10 57 10 16,-10-57-16-16,5 57 20 0,-5-57-10 15,-5 50-41-15,5-50 32 0,0 0 15 16,-16 49-15-16,16-49 6 16,0 0 40-16,0 0-50 15,-40 35-21-15,40-35 28 0,-46 19-19 16,11-12 7-16,35-7-1 0,-46 4 9 15,10 7-5-15,36-11 2 0,-40 31-16 16,-1 7 17-16,11 4 12 16,-1 7-8-16,6 5 34 0,-1 3 45 15,1 8 2-15,5-1-21 0,-1-3-47 16,1-3 8-16,5-5 8 16,-1-7 34-16,1-4 69 0,-5-8-8 15,20-34-69-15,-26 38 10 0,26-38 30 16,-30 19 22-16,5-11-18 0,4-16-36 15,21 8-36-15,-30-57-27 16,4-8-7-16,6-19-11 16,5-15 2-16,5-8-10 0,5-3-3 15,10 7 3-15,5 12 13 0,10 7-13 16,11 8-13-16,-1 11 16 0,1 8-97 16,-1 11-256-16,-30 46-237 15,25-38-208-15</inkml:trace>
          <inkml:trace contextRef="#ctx0" brushRef="#br0" timeOffset="-1296.84">513 4849 429 0,'0'0'90'16,"0"-23"50"-16,0 23 12 15,0 0-3-15,0 0 14 0,0 0 38 16,0 0-15-16,0 0 7 0,0 0-10 16,0 0-57-16,0 0-49 15,0 0 59-15,0 0 11 16,26 0-51-16,-1 19-23 0,0 8-25 15,1 7 2-15,4 1-7 16,1 6 2-16,-1-2-14 0,1-5-29 16,-1 0 1-16,-10-7 1 15,-4-1 10-15,-16-26-11 0,5 31 4 16,-15-4-3-16,-6-5 1 0,-14 1-13 16,-1-4 8-16,1-3 9 15,-6-9 5-15,6-7-19 0,-1 0 8 16,6-15 3-16,-5-4-15 0,9-12 12 15,1-3-3-15,5-4-4 16,5 0 8-16,-1 0-4 0,6 0 8 16,5 38-14-16,0-42 6 15,0 42 0-15,0-46 19 0,0 46-19 16,0 0 11-16,0 0-14 0,0 0-17 16,0 0 20-16,0 0-10 15,0 0 7-15,-25 4-8 0,25-4 22 16,-31 30-16-16,31-30 8 0,-20 42-16 15,15-11 13-15,5-31 3 16,5 38 4-16,-5-38-11 16,25 34 4-16,1-15 5 0,-1 8-17 0,-25-27 8 15,26 19-5-15,-6-11 16 16,-20-8 7-16,0 0-3 16,0 0 9-16,0 0-15 0,0 0-3 15,0 0 8-15,-25 22-15 0,-11-10 5 16,0-4-3-16,-4-12 9 15,4 0-16-15,1-8 13 0,-1-3 1 16,-4-11-15-16,4-9 20 0,0-7-13 16,1-3-8-16,4-1 12 15,1 8-5-15,10 4 11 0,20 34-3 16,-21-35 8-16,21 35-11 0,0 0 0 16,0 0-10-16,-15-30 3 15,15 30 1-15,0 0 6 16,0 0-6-16,0 0 8 0,0 0-7 15,0 0 5-15,-25 4-6 0,-11 15 6 16,0 3 0-16,-9 20 5 16,-1 4 3-16,-5 4-22 0,6-1 11 15,-1 1 3-15,0-5 0 0,11 1 4 16,4-8-10-16,11 0 1 0,-1-7-1 16,11-8 12-16,10-23-24 15,0 30 35-15,0-30-20 0,15 34 11 16,6-18-8-16,14-5-15 0,1-3 25 15,5-4-18-15,4-1 16 16,1 1-11-16,-5-4 11 16,-1 0-8-16,-4 4 0 0,-11-4 8 15,1 0-19-15,-26 0 21 0,20 4-22 16,-20-4 21-16,0 0-6 0,0 0 6 16,0 0-16-16,0 0 10 15,-31 19-14-15,1 4 11 0,-6 0 3 16,-4 7-7-16,-1 8 4 0,-5 12-9 15,6 3-1-15,-1 4 3 0,6 0-14 16,4 4 12-16,6-4-7 16,9 4 12-16,6 0-23 15,10-4 18-15,5-3 12 0,6-5-11 16,9 1 17-16,10-4 43 0,6-4 37 16,5-8-5-16,9-4-7 15,11-3-18-15,5-12-34 0,0-7 10 16,0-8-11-16,0-8-13 0,-5-3 3 15,-5-8-29-15,-5-12-120 0,0-3-138 16,-5 0-141-16,-6-4-122 16,-14-1 4-16,4-2 38 0</inkml:trace>
          <inkml:trace contextRef="#ctx0" brushRef="#br0" timeOffset="-1109.35">320 5992 791 0,'0'0'186'0,"0"0"73"16,0 0-43-16,0 0-60 15,0 0-32-15,0 0 8 0,0 0-95 16,46-27 12-16,-16 16-30 0,1 0 8 16,-31 11-38-16,35-12-293 0,-35 12-138 15,0 0-47-15</inkml:trace>
          <inkml:trace contextRef="#ctx0" brushRef="#br0" timeOffset="-796.86">-35 6232 937 0,'0'0'266'0,"0"0"12"0,0 0-87 16,-26-23-57-16,26 23-55 0,0 0-42 16,-15-38-20-16,10 8 6 0,5 30 0 15,5-38-27-15,5 11 6 16,-10 27-15-16,0 0 29 16,41-31-25-16,-16 16 1 0,0 0 17 15,-25 15-15-15,26-4 6 0,-26 4 5 16,0 0-12-16,0 0 33 0,0 0-26 15,0 0 8-15,0 0 15 16,10 34-8-16,-15 1-3 0,-10-1-26 16,15-34-214-16,-46 50-185 0,10-9-19 15,1-10-49-15</inkml:trace>
        </inkml:traceGroup>
        <inkml:traceGroup>
          <inkml:annotationXML>
            <emma:emma xmlns:emma="http://www.w3.org/2003/04/emma" version="1.0">
              <emma:interpretation id="{A476EA8C-DBB5-4678-8B91-134CF74CA316}" emma:medium="tactile" emma:mode="ink">
                <msink:context xmlns:msink="http://schemas.microsoft.com/ink/2010/main" type="inkWord" rotatedBoundingBox="22686,16271 20598,15968 20825,14403 22913,14705"/>
              </emma:interpretation>
              <emma:one-of disjunction-type="recognition" id="oneOf1">
                <emma:interpretation id="interp1" emma:lang="" emma:confidence="0.5">
                  <emma:literal>i'.</emma:literal>
                </emma:interpretation>
                <emma:interpretation id="interp2" emma:lang="" emma:confidence="0">
                  <emma:literal>is.</emma:literal>
                </emma:interpretation>
                <emma:interpretation id="interp3" emma:lang="" emma:confidence="0">
                  <emma:literal>if.</emma:literal>
                </emma:interpretation>
                <emma:interpretation id="interp4" emma:lang="" emma:confidence="0">
                  <emma:literal>fir.</emma:literal>
                </emma:interpretation>
                <emma:interpretation id="interp5" emma:lang="" emma:confidence="0">
                  <emma:literal>Fir.</emma:literal>
                </emma:interpretation>
              </emma:one-of>
            </emma:emma>
          </inkml:annotationXML>
          <inkml:trace contextRef="#ctx0" brushRef="#br0" timeOffset="906.22">-2784 4948 829 0,'0'0'225'0,"0"0"9"0,0 0-32 15,0 0-56-15,0 0-64 0,0 0 3 16,0 0-29-16,0 0-21 16,21 54 25-16,-16-13 5 0,-10-2-29 15,-11-1 4-15,16-38-26 0,-30 49-2 16,30-49 5-16,-26 38 31 16,26-38 70-16,0 0 8 0,-35 19-64 15,35-19-32-15,0 0-14 16,-31-38-4-16,6-8 0 0,5-7-9 15,10 4 9-15,10 49 7 0,-11-46-4 16,11 46-18-16,0 0-4 0,0 0 14 16,0 0-7-16,0 0 20 15,-35 23 2-15,4 15 4 0,1 11-3 16,-6 5-15-16,6 3-8 0,-1-4-3 16,6-3 3-16,5-5-31 0,-1-10-179 15,21-35-130-15,0 0-130 16,0 0 21-16,-25 23-110 0</inkml:trace>
          <inkml:trace contextRef="#ctx0" brushRef="#br0" timeOffset="1093.72">-3048 4026 1146 0,'0'0'165'16,"0"0"212"-16,0 0-70 15,0 0-96-15,0 0-100 0,0 0-65 16,0 0-15-16,0 0-6 0,0 0-71 16,0 0-247-16,0 0-282 15,0 0-19-15</inkml:trace>
          <inkml:trace contextRef="#ctx0" brushRef="#br0" timeOffset="1296.84">-3297 3931 1033 0,'0'0'52'15,"-20"38"259"-15,15 4-60 16,5 11-47-16,5 4-94 0,5 4-58 16,-5 4-6-16,5 4-29 15,-5 11-7-15,-10 4 10 0,0 11-39 16,-10 0-88-16,5 0-231 15,-5-7-109-15,-6 0-6 0</inkml:trace>
          <inkml:trace contextRef="#ctx0" brushRef="#br0" timeOffset="1734.32">-3688 4876 564 0,'0'0'139'16,"0"0"52"-16,0 0 12 0,0 0 31 15,0 0-25-15,0 0 100 0,0 0-61 16,0 0-124-16,30 30-24 0,-30-30-30 15,16 42-5-15,-11-8 30 16,-5 5-18-16,-10-1-27 0,-6 7-17 16,-9 1-22-16,-5 0-15 0,-11 3-17 15,-5-7-148-15,0 0-164 16,6-4-96-16,-6-15 16 0,5 0-32 16</inkml:trace>
          <inkml:trace contextRef="#ctx0" brushRef="#br0" timeOffset="1999.95">-4318 4537 545 0,'0'0'94'0,"25"-4"61"15,-25 4 47-15,41 27 3 0,-5 7-39 16,-1 8-56-16,1-4-10 15,-6 4-26-15,-4-4-2 0,-11 8 88 16,0-5-11-16,-15 5-48 16,-10 4-43-16,-10 7-23 0,-21 0-25 15,-5 0-2-15,-10 0 4 0,-5-3-12 16,-5-12-155-16,5-1-167 16,-5-14-105-16,0-8-9 0</inkml:trace>
          <inkml:trace contextRef="#ctx0" brushRef="#br0" timeOffset="2156.2">-4892 5062 989 0,'0'0'261'0,"36"-30"45"0,-36 30-28 16,40-11-75-16,-9 7-74 0,-31 4-55 16,30-8-43-16,-30 8-13 15,0 0-7-15,0 0-174 0,0 0-240 16,0 0-129-16,0 0-5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8:55.51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7D83608-4729-43CD-A472-B3C060B1C7FF}" emma:medium="tactile" emma:mode="ink">
          <msink:context xmlns:msink="http://schemas.microsoft.com/ink/2010/main" type="inkDrawing" rotatedBoundingBox="27900,8315 30767,6341 30797,6383 27929,8357" semanticType="underline" shapeName="Other">
            <msink:sourceLink direction="with" ref="{1FC273FB-24D9-4AC6-86E9-2D1979D2665E}"/>
          </msink:context>
        </emma:interpretation>
      </emma:emma>
    </inkml:annotationXML>
    <inkml:trace contextRef="#ctx0" brushRef="#br0">2870 0 255 0,'0'0'68'0,"0"0"-1"0,0 0 21 15,-20 8-20-15,20-8-16 0,-36 19-4 16,-4 3 10-16,-6 9-7 15,-15 11-3-15,-20 4 12 0,-16 15-11 16,-20 15 6-16,-20 8-31 16,-15 15 35-16,-21 11-37 0,-10 16 16 15,-10 7-1-15,-5 8-37 0,-10 0 10 16,15-8 20-16,15-7-38 16,20-12 10-16,26-7 2 15,10-15-10-15,21-12-31 0,19-16-56 16,16-14-94-16,11-12-28 15,14-11-46-15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9:54.99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35A602D-E38E-40FE-AA67-58AB2CBFC7F2}" emma:medium="tactile" emma:mode="ink">
          <msink:context xmlns:msink="http://schemas.microsoft.com/ink/2010/main" type="writingRegion" rotatedBoundingBox="2579,3000 4926,2724 5078,4018 2731,4293"/>
        </emma:interpretation>
      </emma:emma>
    </inkml:annotationXML>
    <inkml:traceGroup>
      <inkml:annotationXML>
        <emma:emma xmlns:emma="http://www.w3.org/2003/04/emma" version="1.0">
          <emma:interpretation id="{7A0B7A9E-65D0-43CE-8379-ED23E2446788}" emma:medium="tactile" emma:mode="ink">
            <msink:context xmlns:msink="http://schemas.microsoft.com/ink/2010/main" type="paragraph" rotatedBoundingBox="2579,3000 4926,2724 5078,4018 2731,4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EF0C7B-346F-486A-AC58-C43CD77E11DD}" emma:medium="tactile" emma:mode="ink">
              <msink:context xmlns:msink="http://schemas.microsoft.com/ink/2010/main" type="line" rotatedBoundingBox="2579,3000 4926,2724 5078,4018 2731,4293"/>
            </emma:interpretation>
          </emma:emma>
        </inkml:annotationXML>
        <inkml:traceGroup>
          <inkml:annotationXML>
            <emma:emma xmlns:emma="http://www.w3.org/2003/04/emma" version="1.0">
              <emma:interpretation id="{3D5B0264-1C08-4A4B-A0FF-3D6F6162E356}" emma:medium="tactile" emma:mode="ink">
                <msink:context xmlns:msink="http://schemas.microsoft.com/ink/2010/main" type="inkWord" rotatedBoundingBox="2579,3000 4926,2724 5078,4018 2731,4293"/>
              </emma:interpretation>
              <emma:one-of disjunction-type="recognition" id="oneOf0">
                <emma:interpretation id="interp0" emma:lang="" emma:confidence="0.5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2</emma:literal>
                </emma:interpretation>
              </emma:one-of>
            </emma:emma>
          </inkml:annotationXML>
          <inkml:trace contextRef="#ctx0" brushRef="#br0">-1483-3982 406 0,'0'0'53'16,"0"0"59"-16,0 0-12 16,0 0-31-16,0 0-32 0,0 0 2 15,0 0 9-15,0 0 10 16,26-30-18-16,-26 30-13 0,20-38-12 15,-5 7-23-15,5 5 49 16,1-5 0-16,-1 1-10 0,5 3 28 16,1 0 22-16,-26 27-14 15,40-34-9-15,-14 11-41 0,-26 23 2 16,0 0 10-16,30-19 4 16,-30 19 0-16,31 12 125 15,-31-12-41-15,15 53-37 0,-10 8 5 16,-10 4-38-16,0 7 47 15,-5-3-63-15,-5 3 14 0,-1-7-36 16,6-4-12-16,-5-12 23 16,5-11-8-16,10-38 10 0,-10 35 24 15,10-35 55-15,0 0 37 16,0 0 7-16,0 0-61 0,0 0-44 16,10-38-18-16,10-20-3 15,6-22-19-15,9-15-4 0,1-8-9 16,4 4 7-16,-4 15 6 15,4 12 0-15,-4 19-5 16,0 22 11-16,-6 24 3 0,-30 7 18 16,31 61 36-16,-11 19 6 15,-10 11 23-15,0-3-10 0,-10-1-13 16,0 1-16-16,0-8-11 16,0-12-29-16,0-7-13 0,0-7-12 15,0-8-142-15,0-46-265 16,0 0-458-16</inkml:trace>
          <inkml:trace contextRef="#ctx0" brushRef="#br0" timeOffset="-7171.69">-3134-3456 637 0,'0'0'311'15,"0"0"112"-15,0 0-13 16,-15 19-39-16,15-19-49 16,0 0-31-16,0 0-36 15,0 0-39-15,0 0-35 0,0 0-43 16,0 0-33-16,0 0-60 16,25-49-12-16,-4-1-27 0,4-15 6 15,5-11-8-15,6-11-9 16,-5-9 5-16,-6 5 0 0,5 11 4 15,-19 11-9-15,4 20 11 16,-5 18-21-16,-10 31 15 0,0 0-9 16,0 0-5-16,0 0 16 15,0 0-5-15,30 38 3 16,-19 16 5-16,-1 3-9 0,0 4 15 16,5-4-21-16,-5-4 15 15,0 1-12-15,6-5 19 0,-1-7-18 16,-15-42 11-16,15 46-13 15,-15-46 21-15,0 0-13 0,31 42 19 16,-31-42-15-16,35 0 9 16,-4-23-13-16,4-23 4 0,-4-15-10 15,-6-19 16-15,6-4-19 16,-11-3 17-16,-5 11-20 0,6 22 18 16,-16 12-13-16,0 8 4 15,-5 34-5-15,0 0-5 16,0 0 33-16,10 46-20 0,-5 15 9 15,-5 3-9-15,5-3 0 16,0 4 0-16,5-8 7 0,0-3-10 16,1-5-3-16,-1-11-106 15,-10-38-156-15,20 42-195 0,-20-42-433 16</inkml:trace>
          <inkml:trace contextRef="#ctx0" brushRef="#br0" timeOffset="-6937.31">-2032-4016 2413 0,'0'0'387'0,"0"0"-80"16,0 0-143-16,0 0 27 0,0 0-14 15,0 0-2-15,26 15-46 16,4 12-64-16,-30-27-29 0,16 46-16 15,4-4-12-15,-5-8-60 16,0 0-183-16,-4 1-124 0,-11-35-182 16,5 41-391-16</inkml:trace>
          <inkml:trace contextRef="#ctx0" brushRef="#br0" timeOffset="-6749.83">-1656-4747 2250 0,'0'0'368'0,"0"-31"-27"16,0 31-160-16,0 0-91 0,0 0-40 16,0 0-128-16,0 0-157 15,0 0-346-15,0 0-223 0,0 0 14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29:59.585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3617C6-DA2E-4B93-A4F9-29AF0BF4E1E8}" emma:medium="tactile" emma:mode="ink">
          <msink:context xmlns:msink="http://schemas.microsoft.com/ink/2010/main" type="writingRegion" rotatedBoundingBox="1290,6867 8656,6750 8760,13301 1393,13418"/>
        </emma:interpretation>
      </emma:emma>
    </inkml:annotationXML>
    <inkml:traceGroup>
      <inkml:annotationXML>
        <emma:emma xmlns:emma="http://www.w3.org/2003/04/emma" version="1.0">
          <emma:interpretation id="{529C0125-5B0D-46E0-8242-BE35CEBA5D7C}" emma:medium="tactile" emma:mode="ink">
            <msink:context xmlns:msink="http://schemas.microsoft.com/ink/2010/main" type="paragraph" rotatedBoundingBox="1290,6867 8656,6750 8680,8240 1313,8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625B96-B2BE-4E93-99EB-684D04853600}" emma:medium="tactile" emma:mode="ink">
              <msink:context xmlns:msink="http://schemas.microsoft.com/ink/2010/main" type="line" rotatedBoundingBox="1290,6867 8656,6750 8680,8240 1313,8356"/>
            </emma:interpretation>
          </emma:emma>
        </inkml:annotationXML>
        <inkml:traceGroup>
          <inkml:annotationXML>
            <emma:emma xmlns:emma="http://www.w3.org/2003/04/emma" version="1.0">
              <emma:interpretation id="{D9A8C5B7-5350-4E49-B117-6192481E05FB}" emma:medium="tactile" emma:mode="ink">
                <msink:context xmlns:msink="http://schemas.microsoft.com/ink/2010/main" type="inkWord" rotatedBoundingBox="1296,7248 3667,7210 3684,8277 1313,83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-4516 617 286 0,'-10'27'49'0,"10"-27"25"15,-10 26 6-15,5 1 40 16,5-27-6-16,0 0 26 0,0 0 72 16,0 0 19-16,-10 31 64 15,10-31-33-15,0 0-7 0,0 0-28 16,0 0-71-16,35-54-70 16,-9-11-44-16,4-22-11 15,1-24-17-15,-6-18-12 0,1-16 5 16,-6 4 0-16,0 19 1 15,0 27-17-15,-20 22 19 0,11 24-10 16,-11 49 0-16,0 0-13 16,0 0 16-16,5 53 4 0,-5 27-15 15,0 19 3-15,5 12 12 16,-5-1-10-16,15-7 3 0,5-11 4 16,-9-9-19-16,9-10 21 15,5-20-12-15,-4-11 18 0,-6-11-6 16,-15-31 6-16,30 19-12 15,-30-19 21-15,31-16-26 16,-6-14 12-16,-5-20-7 0,-9-14 16 16,-1-13-28-16,-5-6 12 15,-5-9-3-15,0-3-3 0,-5 11 26 16,0 12-12-16,5 18 26 16,0 9-10-16,-5 14-20 0,5 31-4 15,0 0 0-15,0 0 18 16,35 54-15-16,-9 14 41 0,14 12-23 15,-9 0 5-15,4 0-26 16,1-4 15-16,4-3-11 0,-9-12-9 16,5-4 15-16,-16-8-29 15,5-3-175-15,-15-4-229 16,6-4-256-16,-6-4-110 0</inkml:trace>
          <inkml:trace contextRef="#ctx0" brushRef="#br0" timeOffset="437.48">-3205 107 1395 0,'0'0'362'0,"0"0"-94"0,0 0-117 16,0 0-61-16,-25-8-16 15,-1 4-42-15,-14 4-14 16,4 0 37-16,0 4-7 0,1-4-21 15,4 4-1-15,1 0-26 16,30-4-9-16,-25 15 16 0,25-15-15 16,-31 57 26-16,16 0 11 15,10 8 10-15,5-8-7 0,5 4-12 16,10-12 3-16,5 1 2 16,1-12-25-16,4-7 19 0,6-5-7 15,-1-14-21-15,1-12 16 0,-1-8 13 16,0-19-32-1,-9-7 17-15,4-19-10 0,-4-16-2 16,-6-18 20-16,0-9 6 16,-10-7-22-16,5 4 17 0,-10 19 125 15,0 16-33-15,-10 18-48 0,10 15-46 16,0 31 14-16,0 0 17 16,10 54-20-16,-10 18 4 0,0 8-34 15,10 8 13-15,-10-4 0 16,11-1-19-16,-6-6 18 0,5-9-186 15,0-11-198-15,10-7-307 16,-10-16-130-16</inkml:trace>
          <inkml:trace contextRef="#ctx0" brushRef="#br0" timeOffset="890.59">-2804 164 1487 0,'-15'-46'261'15,"0"8"82"-15,0 7-99 0,-6 1-102 16,-4-1-29-16,5-3-20 16,-1 0-38-16,-4-4-11 0,10-4-23 15,-1 8-1-15,16-1-13 16,0 35-10-16,11-34 3 0,-11 34 16 16,35-8-16-16,1 20 9 15,4 14 0-15,1 20 4 16,0 8 55-16,9 6-13 0,-9 1-27 15,5-7-8-15,-1-5-20 16,-4-7 10-16,-5-4-10 0,-1-7 0 16,-9-8-28-16,-6-4-127 15,-20-19-76-15,0 0-69 0,0 0-277 16,0 0 81-16,20-42 136 16,-10-12 78-16,-20-10 112 0,10-5 147 15,-15 1 153-15,5 14 113 16,10 54 72-16,-20-46 15 15,20 46 54-15,-26-11-48 0,26 11-30 16,-41 46-91-16,6 7-58 16,10 8-26-16,-1 4-53 0,1 3-45 15,15 1-18-15,-11-4-3 16,1 3-23-16,0-3-74 0,4 0-313 16,-14-4-526-16</inkml:trace>
          <inkml:trace contextRef="#ctx0" brushRef="#br0" timeOffset="2656.17">-2606 202 210 0,'0'0'18'16,"0"0"-3"-16,0 0-19 0,0 0 8 15,0 0 16-15,0 0-26 16,0 0 1-16,0 0 23 0,0 0-14 16,0 0 9-16,0 0 38 15,0 0 14-15,0 0-9 0,0 0 0 16,0 0-10-16,0 0 19 15,0 0 11-15,0 0 1 0,0 0-35 16,0 0-24-16,0 0 23 16,0 0 54-16,26-38-40 0,-26 38 1 15,0 0-36-15,30-16-14 16,-30 16 5-16,0 0-6 16,31 4-5-16,-31-4 21 0,35 19-7 15,-35-19 19-15,26 27 64 16,-26-27 20-16,40 34-45 0,-14-7-27 15,-26-27 18-15,40 34 33 16,-14-3-16-16,-26-31-30 0,40 26 15 16,-9-7-39-16,-6-3-7 0,-25-16 5 15,21 11-14-15,-21-11-7 16,0 0 8-16,0 0-35 0,0 0 31 16,0 0-125-1,25 12-205-15,-25-12-93 0,0 0-59 16</inkml:trace>
        </inkml:traceGroup>
        <inkml:traceGroup>
          <inkml:annotationXML>
            <emma:emma xmlns:emma="http://www.w3.org/2003/04/emma" version="1.0">
              <emma:interpretation id="{8367DB91-0614-4BDB-8455-51987F5382B2}" emma:medium="tactile" emma:mode="ink">
                <msink:context xmlns:msink="http://schemas.microsoft.com/ink/2010/main" type="inkWord" rotatedBoundingBox="5878,7396 7874,7364 7888,8252 5892,82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0126.44">1128 381 1040 0,'0'0'316'16,"0"0"76"-16,0 0-25 0,-25-15-49 15,25 15-99-15,0 0-67 16,0 0-61-16,0 0 106 0,0 0 42 16,25 3-45-16,16 1-55 15,10-8-41-15,15 4 0 0,10-7 9 16,5 3 5-16,6-4-62 15,-1 1-10-15,-5-1-32 0,-10 4 3 16,-20 1-8-16,-10-1 10 16,-11 4-3-16,-30 0 3 0,0 0-7 15,0 0-3-15,0 0-15 16,0 0-123-16,0 0-98 16,0 0-39-16,-30 26-30 15,-6-3-63-15,1-8-70 0,-6 5-89 16,-5-1 61-16,1 3 107 15,-6 5 116-15,0 4 72 0,-5-1 90 16,5 1 45-16,6-1 19 16,-6-7 79-16,10 0 80 0,11-4 83 15,30-19 139-15,-36 15-6 16,36-15-89-16,0 0-63 0,0 0-2 16,0 0 22-16,0 0 13 15,0 0-36-15,0 0-30 0,0 0-7 16,25-4-4-16,11 0-17 15,10-7-51-15,15-8-39 16,5-4-12-16,10 4-11 0,5-4-11 16,1 0-24-16,-6 0-3 15,-5 4 3-15,-10 8-22 0,-15 0-230 16,-16 7-172-16,-10 4-265 16,-20 0-298-16</inkml:trace>
          <inkml:trace contextRef="#ctx0" brushRef="#br1" timeOffset="29360.84">153 278 1261 0,'0'0'268'15,"0"0"3"-15,0 0-71 0,0 0-112 16,0 0-47-16,0 0 22 16,0 0 124-16,25 19-86 0,1 4-9 15,-1 4 11-15,0-1-5 16,6-3 13-16,5-4-19 0,-6-7-44 16,6-9-6-16,-1-3-31 15,-4-11 5-15,-6 0 10 16,5-5 8-16,-30 16 49 0,16-34-20 15,-11-4-35-15,-10-4-3 16,-11-8-28-16,-4 1 9 0,-10 3 4 16,-1 8-21-16,-4 8 15 15,4 7-10-15,1 19-1 0,-6 12 10 16,11 18-13-16,-1 12 7 16,6 8 3-16,5 4 0 0,10-1 4 15,10-3-10-15,10 0 6 16,0-8 6-16,11-8 6 0,4-7-16 15,6-12 9-15,-6-7 8 16,6-11 0-16,-11-5-3 0,1-14 8 16,-11-5 2-1,-5-7 1-15,-15-12-7 0,-5-3-2 16,-11 4 11-16,-9 3 19 16,-1 8 48-16,1 7-26 0,5 12-26 15,-1 12-14-15,26 7-17 16,-35 26-7-16,9 12-8 0,11 8 10 15,0 7 4-15,15 1-6 16,10-5-7-16,5-3 7 0,10-12 5 16,-4-3 3-16,9-12-8 15,11-12 3-15,0-14-3 0,-6-8 7 16,-4-16 6-16,-1-7-13 16,-5-12 6-16,-14-3 7 15,-11 0-3-15,-5-1 40 0,-1 9 39 16,-24 14-22-16,0 20-33 15,-6 22-26-15,-10 20-6 0,-10 18-2 16,0 20 9-16,1-1-4 16,4 1-3-16,15-8-15 0,11-8 2 15,10-3 22-15,10-8-11 16,15-8 2-16,25-15-2 0,11-15 15 16,10-16-2-16,10-14-9 15,0-20-7-15,0-19-1 16,-10-7 24-16,-5-12-12 0,-21-11-2 15,-4-4-6-15,-21 0 4 16,-10 15 10-16,-11 12 16 0,-9 22-30 16,-16 35 3-16,-10 34 2 15,-15 30 12-15,-5 31-21 0,0 19-11 16,5 4 20-16,10-4 6 16,11-7-14-16,19-12-8 0,11-12 11 15,15-11 18-15,15-7 0 16,16-19-3-16,9-12-2 0,11-16 1 15,0-10 6 1,5-16-10-16,-5-11-10 0,-6-16 10 16,-9-7-7-16,-11-8 24 15,-10 4 7-15,-9 8 95 0,-6 7-38 16,-11 19-21-16,11 27-39 16,-40-11-23-16,-1 22 2 0,6 24 7 15,-6 7-17-15,15 0-10 16,1-4 1-16,10-4 12 0,5 4 2 15,10-7-25-15,0-31 8 16,15 38-13-16,-15-38-183 0,25 30-187 16,1-11-121-16,-26-19-292 15,30 12-379-15</inkml:trace>
        </inkml:traceGroup>
        <inkml:traceGroup>
          <inkml:annotationXML>
            <emma:emma xmlns:emma="http://www.w3.org/2003/04/emma" version="1.0">
              <emma:interpretation id="{AA090DB9-7F31-4B1E-9EF6-0102904B0E8D}" emma:medium="tactile" emma:mode="ink">
                <msink:context xmlns:msink="http://schemas.microsoft.com/ink/2010/main" type="inkWord" rotatedBoundingBox="8125,6759 8656,6750 8679,8195 8148,8203"/>
              </emma:interpretation>
              <emma:one-of disjunction-type="recognition" id="oneOf2">
                <emma:interpretation id="interp2" emma:lang="" emma:confidence="0.5">
                  <emma:literal>{</emma:literal>
                </emma:interpretation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9</emma:literal>
                </emma:interpretation>
              </emma:one-of>
            </emma:emma>
          </inkml:annotationXML>
          <inkml:trace contextRef="#ctx0" brushRef="#br1" timeOffset="30735.82">2789-709 1756 0,'0'0'144'16,"5"-49"201"-16,-5 49-39 0,0 0-104 16,0 0-92-16,-5-54-51 15,5 54-31-15,0 0-25 0,-40-19 7 16,4 15-14-16,1 20 4 16,4 14 15-16,31-30-15 15,-40 61-12-15,14-4 22 0,11-7-10 16,5 3 0-16,10 1-6 15,5-5 3-15,15-7 10 0,0 0 2 16,16-12-2-16,5-3 3 16,-1-4-10-16,-4-4-3 0,-11-8-8 15,-25-11 27-15,0 0-2 16,0 0 54-16,0 0-7 0,0 0-51 16,0 0-1-16,-56 19-7 15,-5-7-8-15,-5-5 15 16,0-3-19-16,5-4 10 0,5-4 17 15,6-3-3-15,14-1 83 16,6 4-1-16,30 4-11 0,-26-7-35 16,26 7-24-16,0 0-5 15,0 0-28-15,0 0 11 0,0 0 4 16,0 0-8-16,10 38 17 16,6 0 16-16,-1 8 88 0,5 15-29 15,-5 3-16-15,6 13-11 16,-1-1-33-16,5 0-9 0,-4 0-11 15,-1-7-12-15,-5-4 7 16,6-8-11-16,-6-8-3 16,0-11-160-16,-15-38-153 15,15 42-206-15,-15-42-467 0</inkml:trace>
        </inkml:traceGroup>
      </inkml:traceGroup>
    </inkml:traceGroup>
    <inkml:traceGroup>
      <inkml:annotationXML>
        <emma:emma xmlns:emma="http://www.w3.org/2003/04/emma" version="1.0">
          <emma:interpretation id="{68D007F6-77CC-4B3A-895C-702F04D67FD8}" emma:medium="tactile" emma:mode="ink">
            <msink:context xmlns:msink="http://schemas.microsoft.com/ink/2010/main" type="paragraph" rotatedBoundingBox="8680,13303 3599,13380 3567,11213 8648,111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AF8049-65F3-4999-BA52-35848F1276F4}" emma:medium="tactile" emma:mode="ink">
              <msink:context xmlns:msink="http://schemas.microsoft.com/ink/2010/main" type="line" rotatedBoundingBox="8680,13303 3599,13380 3567,11213 8648,11136"/>
            </emma:interpretation>
          </emma:emma>
        </inkml:annotationXML>
        <inkml:traceGroup>
          <inkml:annotationXML>
            <emma:emma xmlns:emma="http://www.w3.org/2003/04/emma" version="1.0">
              <emma:interpretation id="{376F4FF4-8645-4B07-840A-67385F5ED73A}" emma:medium="tactile" emma:mode="ink">
                <msink:context xmlns:msink="http://schemas.microsoft.com/ink/2010/main" type="inkWord" rotatedBoundingBox="8436,13307 7365,13323 7334,11277 8405,11261"/>
              </emma:interpretation>
              <emma:one-of disjunction-type="recognition" id="oneOf3">
                <emma:interpretation id="interp7" emma:lang="" emma:confidence="0.5">
                  <emma:literal>o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°</emma:literal>
                </emma:interpretation>
                <emma:interpretation id="interp11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25267.2">2543 3772 407 0,'-26'-23'43'0,"1"4"65"16,-1 0 6-16,-4 4 0 16,0 3 73-16,-1 8-3 0,1 1-59 15,-1 6-60-15,-4 5-21 16,4 3 32-16,-9 8 42 0,-1 12-4 16,-5 7-35-16,-5 8-27 15,-10 11-23-15,1 11 50 0,-12 12 15 16,6 8-21-16,0 11 16 15,5 12-26-15,6 7-8 0,4 7-17 16,10 5-24-16,16 0 7 16,5-5-19-16,20-3 2 15,5-4 16-15,15-3 16 0,21-9 27 16,9-14 6-16,16-8-41 0,16-20-4 16,4-22 6-16,10-19 36 15,-96-23 21-15</inkml:trace>
        </inkml:traceGroup>
        <inkml:traceGroup>
          <inkml:annotationXML>
            <emma:emma xmlns:emma="http://www.w3.org/2003/04/emma" version="1.0">
              <emma:interpretation id="{6CFE8F1F-051E-4897-884C-02785F619FC0}" emma:medium="tactile" emma:mode="ink">
                <msink:context xmlns:msink="http://schemas.microsoft.com/ink/2010/main" type="inkWord" rotatedBoundingBox="8678,13151 3597,13228 3567,11213 8648,1113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5749.84">-895 3848 738 0,'0'-31'266'0,"0"31"9"16,0-34-38-16,0 34-24 16,-15-30-50-16,15 30 33 0,0 0-75 15,0 0-47-15,-31-35-39 16,11 13-21-16,-11 6 4 16,6-3-14-16,-5 4-2 0,-1 11 18 15,1-3 37-15,-1-1 9 16,-4 8 21-16,4 4-27 0,1 0-16 15,-1-1-21-15,1-3-4 16,-1 4-19-16,1-4 22 0,4 0-17 16,-4 4-2-16,-1 0 15 15,6 7-6-15,-11-3-1 0,6 7 8 16,-11 0 19-16,1 4 11 16,-1 0-3-16,1 1 1 15,4 2 6-15,-5 1-20 0,6 0-12 16,-1 8-3-16,-4-1-9 15,-1-3 45-15,5 3 4 0,6 1-16 16,5-1-12-16,-1 8-13 0,-9 0-20 16,14 8 10-16,-4-4 13 15,0 4-17-15,9 3 40 0,-9 1-12 16,10 3-7-16,5 4 1 16,-6 8 26-16,6 0 13 0,0 0 12 15,5 3-5-15,-5 1-18 16,5-1-2-16,5-3-22 15,-5-8-19-15,5-3-7 0,5-5 11 16,-5 1 4-16,10-5 11 0,0 1 17 16,10-8 31-16,-10 8-32 15,16-8-9-15,4 0-1 0,-4-4-4 16,14 1-6-16,1-5-4 0,5 1-13 16,4-1 17-16,11-7-8 15,-5 4 3-15,0-8 14 0,0-4-24 16,0-4 15-16,0-3-18 15,0-4 8-15,-6-4-11 0,-4-4 5 16,0 0-4-16,-11-3-9 0,6-5 16 16,-6 5-19-16,6-9 14 15,-5 1-5-15,-1-8 3 16,1-3 1-16,4-1-13 0,1-4 9 16,-5-7-2-16,4 4 0 0,-4-4 6 15,-6 4-14-15,1-5 20 16,-6 5-16-16,0-4 10 0,-4 0 5 15,-6 7-3-15,5-10-6 0,1-5 9 16,-1-11-19-16,-15-4 17 16,5-19-20-16,-5-4 18 0,-5-8-17 15,0 1 14-15,-10 0-19 0,0 7 20 16,-5 0-22-16,-6 4 22 16,1 11-14-16,0 8 13 15,-1 12-10-15,1-1 17 0,5 12-20 16,15 38 9-16,-36-45 2 0,36 45 1 15,-30-46 3-15,30 46-19 16,0 0 19-16,-36-34-12 0,36 34 11 16,0 0-45-16,0 0-82 0,0 0-112 15,0 0-78-15,0 0-86 16,0 0-253-16,0 0-451 0</inkml:trace>
          <inkml:trace contextRef="#ctx0" brushRef="#br1" timeOffset="24782.84">415 3718 674 0,'-25'-19'97'0,"-1"4"41"15,26 15 52-15,-35-27-33 16,4 5-45-16,11 6-23 0,-6 5-40 16,1-1-21-16,0 5 8 15,-1 7-5-15,1 4-3 16,-11 15-42-16,6 4 17 0,-11 7-8 15,-4 8 12-15,-1 16 17 16,0 6 36-16,0 5 61 0,-4 4-22 16,9 7-26-16,6 0 34 15,4 4-31-15,6 4-6 0,4 11-6 16,11 1-32-16,10 3-16 16,10-4 10-16,11 0-16 0,9-7-1 15,16-8-9-15,10-4 4 16,10-4-4-16,10-15 7 15,0-3-2-15,5-16-17 0,6-8 31 16,-6-14-19-16,5-13 25 0,1-18 13 16,-1-19-30-16,-5-12-8 15,0-19 14-15,-4-7-6 0,-17-4 9 16,-4-8-1-16,-15-4-13 0,-11-3-3 16,-9-4 0-16,-11-4 14 15,-5-4-5-15,-20 0-17 0,-11 4 11 16,-4 7-9-16,-16 5-3 0,0 14 9 15,-9 12 6-15,-11 16-6 16,-6 18-15-16,1 8 15 16,-5 11-17-16,5 12 11 0,5 0 11 15,5 11-3-15,15 4-10 0,-4 8 1 16,14-4 2-16,36-23 7 16,-35 30-2-16,35-30-36 0,0 0-187 15,-21 46-200-15,21-46-158 0</inkml:trace>
          <inkml:trace contextRef="#ctx0" brushRef="#br1" timeOffset="27032.77">2459 3802 588 0,'0'0'206'0,"0"0"33"0,0 0 5 16,0 0-38-16,0 0-51 15,-31-7-44-15,6 14-28 0,0 5-36 16,-6-1-27-16,6 4 23 16,-5 1-9-16,-1-1-38 0,-4 0 14 15,-1 0-10-15,1 1 16 16,-6-5 22-16,1 8-14 0,-1-4-15 16,-5 4 28-16,-4 4 14 15,4 0 23-15,0 4 13 16,6-1-16-16,-1 5-12 0,6-4-32 15,-1 3-8-15,6-3-14 16,-1 7-2-16,11 0-17 0,-5 4 6 16,-1 8-1-16,6 7 25 0,0 12-16 15,0 4-8-15,4 3-1 16,1 1 9-16,0 3 0 0,5-8 4 16,5-3-4-16,-5-4 18 15,-1-4-2-15,11-7 9 0,-5-1-21 16,5-7 12-16,0 0-25 0,0-4 29 15,0-4-11-15,5-3 21 16,0 3-23-16,11-3 18 16,-1-1-15-16,5 1 59 0,6 3 1 15,4-4 5-15,5-3-3 0,16-8-15 16,0 0-14-16,15-7-14 16,-5-1-2-16,5-7-19 0,-6 0 6 15,1-8-5-15,0 0-6 0,-5-7 5 16,5-8-8-16,0 0 9 15,-6-8 3-15,1-7-2 0,5-1-4 16,-10-7-2-16,4 0-1 0,-9-3 1 16,-5-1-4-16,4 4-5 15,-9 0 11-15,-6-4 10 0,-4 1 13 16,-1-9 4-16,-10-3-11 16,0-15-5-16,1-8-13 0,-11-8 1 15,-5-11-5-15,0-4 0 16,-10 4 3-16,-11 8 0 0,-4 7-3 15,-6 12 0-15,1 11 13 0,0 11-9 16,-6 12-4-16,-4 11 4 16,-1 8 1-16,0 12-8 0,6 3 6 15,-1 4-3-15,36 0-5 0,-35 0 0 16,35 0 8-16,-25 4-13 16,25-4 5-16,0 0-23 0,0 0-98 15,0 0-128-15,0 0-211 16,0 0-266-16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4.57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CB9E99-1D23-4853-AD98-B2CFC46261F4}" emma:medium="tactile" emma:mode="ink">
          <msink:context xmlns:msink="http://schemas.microsoft.com/ink/2010/main" type="inkDrawing" rotatedBoundingBox="24827,3006 31149,2275 31162,2387 24840,3118" semanticType="underline" shapeName="Other">
            <msink:sourceLink direction="with" ref="{C9DC291C-0906-4610-9C6D-E888DC9E1BFE}"/>
          </msink:context>
        </emma:interpretation>
      </emma:emma>
    </inkml:annotationXML>
    <inkml:trace contextRef="#ctx0" brushRef="#br0">0 793 244 0,'0'0'61'0,"0"0"43"0,0 0 25 16,21-4-10-16,19-4-15 15,21-3-19-15,31-16-22 0,30 0 1 16,30-7-42-16,51-8 0 16,51-3-26-16,41 6 6 15,40 1-25-15,11 8 7 0,14 3 42 16,11 8-17-16,0 0-9 16,-16 0-19-16,-4-8-17 0,-16-7 57 15,-10-4-38-15,-15-8 4 16,-15 1 8-16,-36-1 5 0,-25 4 5 15,-36 8-22-15,-25 11 8 16,-36 0 9-16,-31 8 6 0,-19 3-6 16,-26 5-18-16,-21-1-38 15,-14 4-40-15,-26 4-60 16,0 0-66-16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4:20.1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0 439 684 0,'0'0'51'0,"0"0"54"16,0 0 56-16,0 0-12 15,0 0 5-15,0 0 54 0,0 0-46 16,0 0-23-16,33 4-70 0,-7-1-2 16,0-3-16-16,14 4-19 15,-1 0-32-15,0-4 0 0,1 3 11 16,-1 1-11-16,-6 0 23 16,0 3-38-16,-7-3-7 0,1-4 44 15,-27 0-28-15,19 0 6 16,-19 0 3-16,0 0-43 0,0 0-79 15,0 0-129-15,0 0-68 0,27 4-21 16,-27-4-21 0</inkml:trace>
  <inkml:trace contextRef="#ctx0" brushRef="#br0" timeOffset="349">190 383 556 0,'-6'-27'121'16,"6"27"31"-16,0 0 57 16,0 0-11-16,0 0-9 0,0 0-13 15,0 0-7-15,-7-26-73 16,7 26 24-16,0 0 59 0,0 0 15 15,0 0-30-15,0 26-46 0,-6 4-17 16,6 11-8-16,-7-3-51 16,-6 0-8-16,6-1-8 0,1-3 0 15,-1 4-7-15,1-9-13 16,6-29-13-16,0 35-7 0,0-35 24 16,0 0-10-16,6 29-144 0,-6-29-95 15,0 0-145-15,0 0-114 16,33 0-66-16,0-11 3 0</inkml:trace>
  <inkml:trace contextRef="#ctx0" brushRef="#br0" timeOffset="640">598 17 1129 0,'0'0'268'0,"0"0"24"15,0-26-23-15,0 26-37 0,0 0-52 16,0 0-60-16,0 0 56 16,0 0-32-16,-7 37-59 0,7 9-31 15,0 3-25-15,0 3-8 0,7 1-15 16,-1 0-1-16,7-8-5 15,-6-1 6-15,0-2-12 0,12 0-4 16,-6-9-156-16,-13-33-232 16,14 49-270-16,-14-49-111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0:35.836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068648-5D0F-4217-B46E-0BA081698017}" emma:medium="tactile" emma:mode="ink">
          <msink:context xmlns:msink="http://schemas.microsoft.com/ink/2010/main" type="writingRegion" rotatedBoundingBox="14847,2942 32332,-1041 32991,1846 15505,5831"/>
        </emma:interpretation>
      </emma:emma>
    </inkml:annotationXML>
    <inkml:traceGroup>
      <inkml:annotationXML>
        <emma:emma xmlns:emma="http://www.w3.org/2003/04/emma" version="1.0">
          <emma:interpretation id="{E7429425-6537-4F2D-BB34-4CE5840F0FBB}" emma:medium="tactile" emma:mode="ink">
            <msink:context xmlns:msink="http://schemas.microsoft.com/ink/2010/main" type="paragraph" rotatedBoundingBox="14847,2942 32332,-1041 32991,1846 15505,5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BD5F1-B7FE-43AD-B3C8-CDB972FC6063}" emma:medium="tactile" emma:mode="ink">
              <msink:context xmlns:msink="http://schemas.microsoft.com/ink/2010/main" type="line" rotatedBoundingBox="14847,2942 32332,-1041 32991,1846 15505,5831"/>
            </emma:interpretation>
          </emma:emma>
        </inkml:annotationXML>
        <inkml:traceGroup>
          <inkml:annotationXML>
            <emma:emma xmlns:emma="http://www.w3.org/2003/04/emma" version="1.0">
              <emma:interpretation id="{5AF85ABB-7F28-461D-9939-6BE910FF6714}" emma:medium="tactile" emma:mode="ink">
                <msink:context xmlns:msink="http://schemas.microsoft.com/ink/2010/main" type="inkWord" rotatedBoundingBox="14987,3557 19993,2417 20482,4565 15477,57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-1290 579 477 0,'36'34'111'16,"-1"-19"56"-16,11-15 6 16,10-15-84-16,5-15-5 0,5-8-13 15,10-4 17-15,6-15 29 16,4 3-24-16,5-3 30 0,1 0 13 16,-6 7-40-16,6 5-4 15,-11 7-18-15,-5 3-18 16,-15 12-36-16,-10 4 6 0,-11 8-39 15,-4 0 22-15,-36 11-26 16,30-8 37-16,-30 8-25 0,0 0 13 16,26-8-8-16,-26 8 14 15,0 0-14-15,35-19-4 0,-35 19 18 16,36-19-22-16,-36 19 19 16,36-23-25-16,-36 23 23 0,0 0-13 15,30-19 12-15,-30 19-11 16,0 0 50-16,0 0 45 0,0 0-24 15,0 0-31-15,0 0-24 16,0 0-13-16,0 0-3 16,-36-7 15-16,1 7-28 0,10 7-37 15,25-7-198-15,-41 16-142 16,5-1-99-16,36-15 27 0</inkml:trace>
          <inkml:trace contextRef="#ctx0" brushRef="#br1" timeOffset="3546.76">636-457 672 0,'0'0'152'15,"-5"-38"12"-15,5 38-16 0,0 0-26 16,0 0-17-16,-26-46 14 16,26 46 8-16,-30-42-35 0,4 8-35 15,1 3-26-15,-6 4-17 16,1 1-20-16,-6 3 25 0,-4 0 0 15,-1 4-9-15,-5 0-14 16,1 4-3-16,-1 3 7 0,5-3 24 16,6 7 30-16,-1 1-10 15,1-5 4-15,9 9-27 16,1-5 40-16,25 8-32 0,-26-4 1 16,26 4-16-16,-30 4-8 15,5 4 17-15,-1-1-29 0,1 8 21 16,-6 8-15-16,1 4 30 15,-6 3-6-15,1 1 45 0,-6 7 2 16,0 0 11-16,-4 4-21 16,4-4 13-16,5 4-48 0,1-8 11 15,4 4-37-15,1-3 17 16,10-5-1-16,20-30-10 0,-31 42 6 16,16-8-16-16,15-34 10 15,-15 38-11-15,4-3 15 16,6-5 5-16,0 1 54 0,5 3-20 15,0 0-16-15,0-3-22 16,-5 7 14-16,0 0 5 0,0 0-7 16,5-38-11-16,-5 50 1 15,5-8-9-15,0-42 1 0,0 45-10 16,0-45 10-16,10 46 0 16,5-8-5-16,-4 0 8 0,-11-38-8 15,25 46 9-15,-25-46-25 16,30 46 25-16,-4-12-6 0,-1-7-6 15,-25-27 13-15,31 38-20 16,-6-12 21-16,6-3-18 16,-6 0 20-16,5-8-13 0,1-3 13 15,-1-1-17-15,6-3 10 16,-6 3-19-16,1-3 26 0,5-1-13 16,-6-7 0-16,0 4 0 15,1-4 2-15,-1 4 5 0,-4-4-10 16,-1 0 8-16,1 0-12 15,-1 0 12-15,6 0-12 0,-6-4 7 16,0 0 0-16,1 4 2 16,-1-3 9-16,1-1-11 0,4-4 0 15,0-3 5-15,1 3-5 16,-1-3 4-16,1 3 11 16,-1-3-9-16,-30 11 29 0,41-16 22 15,-10 1 13-15,-1 0-32 16,-30 15-9-16,36-19 0 0,-11-4-22 15,-25 23 5-15,36-23-8 16,-36 23 15-16,35-38-1 0,-35 38-15 16,46-49 12-16,-11 7-8 15,-4 7-5-15,-31 35 41 0,25-49 15 16,-4 11-8-16,-16 0-38 16,0 0 11-16,-5-4-23 15,-10 4 14-15,-1-4-14 0,6 4-4 16,-5-4 4-16,0 7 0 15,5-3-3-15,5 8 9 0,0-1-6 16,0 1 0-16,5-1 2 16,-5-7 15-16,-5 8-22 0,5-8 14 15,-5 3-12-15,5 1 12 16,-5 4-12-16,5 30 27 0,-5-35 39 16,5 35 3-16,-5-30-32 0,5 30-4 15,0 0-17-15,0 0 18 16,0 0 2-16,0 0 10 0,0 0-16 15,0 0-2 1,0 0-16-16,0 0 8 0,0 0-9 16,0 0 13-16,0 0-18 15,0 0 12-15,0 0-15 0,0 0-3 16,0 0 7-16,0 0-7 0,0 0 6 16,0 0-9-16,0 0 9 15,0 0-19-15,0 0-116 0,0 0-149 16,0 0-147-16,0 0-429 15,0 0-286-15</inkml:trace>
          <inkml:trace contextRef="#ctx0" brushRef="#br1" timeOffset="5687.34">2500-1505 333 0,'0'0'50'16,"0"0"20"-16,0 0 11 15,0 0 38-15,0 0-34 0,0 0 1 16,0 0 39-16,0 0-15 16,0 0-32-16,0 0-11 0,0 0-21 15,0 0 123-15,0 0 22 16,0 0-19-16,0 0-22 0,-30 42-69 16,4-8 27-16,1 4 2 15,4 0-16-15,1-7-21 0,0 7-10 16,-1 0 28-16,-4 0-15 15,0 8-9-15,-1-1-8 16,-9 9-5-16,-1-1-27 0,-10 4-5 16,1 0 1-16,-11 4-10 15,-5-3-6-15,-5 3-7 0,0-1-8 16,-5-6 11-16,5-1 2 16,-6-7 6-16,12-4-1 0,4-4-17 15,5-4 4-15,10-3 3 16,6-8 0-16,9-12 0 0,26-11 6 15,-25 15-6-15,25-15 8 16,0 0 1-16,0 0-6 0,0 0-3 16,0 0 0-16,0 0-9 15,0 0 12-15,0 0 2 16,0 0 7-16,-26 12 0 0,26-12-9 16,0 0 2-16,0 0-10 15,-25 15 13-15,25-15-2 0,0 0-1 16,0 0 24-16,0 0 1 15,0 0-6-15,0 0-11 0,0 0-13 16,0 0 2-16,0 0 3 16,0 0 5-16,0 0 0 0,0 0-2 15,0 0-8-15,0 0 0 16,0 0 0-16,0 0 26 0,0 0 53 16,0 0-34-16,15 30-14 15,-15-30-3-15,26 31 35 16,4-8-14-16,1-4-21 0,-1 4-4 15,6-4 26-15,4 0-8 16,-4 0-10-16,5 0-1 0,-1 0 23 16,1-4-11-16,-6 4-23 15,6 0-13-15,-5-4-1 0,4 4-1 16,1 1 8-16,-6-5-1 0,-4 4-4 16,-1 0-8-16,-30-19 0 15,41 27-5-15,-16-1 2 0,-25-26-1 16,36 34 14-1,-36-34-3-15,36 42-7 0,-36-42-5 16,35 46 7-16,-35-46-2 0,36 42 7 16,-36-42-7-16,35 50 0 15,-35-50 0-15,41 49 2 0,-41-49-7 16,40 57 1-16,-9-15-1 16,-31-42 5-16,41 46-5 0,-41-46 18 15,40 49-17-15,-40-49 7 16,41 46-9-16,-6-15 9 0,-35-31-3 15,31 30 3-15,-31-30-1 16,0 0-2-16,0 0 0 0,41 31 0 16,-41-31-4-16,0 0 4 15,0 0 6-15,0 0 13 16,0 0-19-16,0 0 3 0,0 0-3 16,0 0 2-16,0 0-2 15,0 0 0-15,0 0 5 0,0 0-13 16,0 0-194-16,0 0-103 15,0 0-114-15,0 0-260 0,0 0-156 16</inkml:trace>
          <inkml:trace contextRef="#ctx0" brushRef="#br1" timeOffset="6452.92">1657 308 223 0,'0'0'40'16,"0"0"16"-16,0 0 52 15,-31-45 22-15,31 45 42 0,0 0 25 16,0 0 55-16,0 0-59 16,-25-46 32-16,25 46-33 0,0 0-42 15,0 0-41-15,0 0-16 16,-46-34-22-16,46 34 22 0,-30-23 10 15,30 23-25-15,0 0-14 16,0 0-34-16,0 0-6 0,0 0 7 16,0 0-14-16,0 0-21 15,0 0 14-15,0 0 15 16,0 0 78-16,0 0-20 0,0 0-23 16,0 0 20-16,0 0-27 15,35 34-17-15,-35-34-5 0,36 50-6 16,-1-8 9-16,-4-1 1 15,-6 1 13-15,6-4 11 0,-1 1-20 16,1-5 13-16,-1 0 2 16,6-3 10-16,-1-1-23 0,-4-3-18 15,-1-4-5-15,1 0 4 16,-1-4-8-16,-30-19-11 0,36 22-3 16,-36-22 0-16,0 0 7 15,25 19 5-15,-25-19-3 16,0 0-9-16,0 0 0 0,0 0-6 15,0 0 6-15,26 42 2 16,-26-42 4-16,0 0-3 0,0 0-1 16,0 0-9-16,0 0 4 15,0 0 3-15,0 0 4 0,0 0 2 16,0 0-2-16,0 0-4 0,0 0 5 16,0 0-5-16,20 38-4 15,-20-38-1-15,0 0-2 0,0 0 10 16,0 0 6-16,0 0-18 15,0 0 9-15,0 0-334 16,0 0-261-16,0 0-564 0</inkml:trace>
          <inkml:trace contextRef="#ctx0" brushRef="#br0" timeOffset="781.2">-81 26 1043 0,'-30'0'208'16,"30"0"23"-16,0 0-57 0,0 0-30 15,-31-7-51-15,31 7 0 16,0 0-52-16,0 0-17 16,0 0 13-16,0 0 125 0,-25 38-36 15,25-38-63-15,-10 53 21 16,10-7 12-16,10-4-31 0,-10-42-32 15,41 49 0-15,-6-14-30 16,1-12 10-16,-6-12 15 0,6-11-34 16,-6-8 20-16,-30 8-20 15,36-34 23-15,-6-4-10 0,-9-12 2 16,-6-3-16-16,-10-8 23 0,-5 0 32 16,-15-4 21-16,-1 1 76 15,-4 10-49-15,0 12-7 0,-11 8-41 16,6 15-27-1,-11 15-15-15,-4 20-12 0,-1 18 6 16,-5 8-4-16,6 7 4 0,-1 5 11 16,11-1-6-16,9-4-5 15,6 1 5-15,5-8-8 0,10-4 12 16,0-38-1-16,20 38-1 16,16-11-3-16,4-12-4 0,11-15 9 15,0-4 2-15,-5-15-4 16,5-11-3-16,-11-1-8 0,-4-7 1 15,-11 0-1-15,-10-12 9 16,-15 1 6-16,-5-4-11 16,-10 11-4-16,-5 11-4 0,-6 16 4 15,-9 7 1-15,-11 20-2 16,-5 7 15-16,0 11-7 0,6 8-3 16,9 12-6-16,11-4-3 15,4 3 15-15,6 1 1 0,10-5 6 16,10-3 5-16,-5-42 1 15,41 46 9-15,10-19-12 0,10-20-6 16,0-7-4-16,0-11-6 16,0-8 2-16,-1-12 2 0,-9-7-4 15,-10-7 9-15,-11-9 0 16,-9-3 0-16,-11-4-9 16,-15 0-4-16,-16 12-6 0,-9 7 14 15,-16 11 3-15,-10 20 0 16,-10 18-7-16,0 20 3 0,-5 15 0 15,5 15 20-15,10 0 1 16,11 4 11-16,14-7-8 0,11-5-13 16,15 1-8-16,10-8 12 15,-5-42 2-15,35 45-3 0,6-14-13 16,5-16 2-16,4-11-1 0,-4-8-21 16,-10 0-139-1,-6-7-128-15,-30 11-317 0,31-27-466 16</inkml:trace>
          <inkml:trace contextRef="#ctx0" brushRef="#br0" timeOffset="-656.24">1382 701 468 0,'0'0'0'0,"0"0"38"16,0 0 24-16,0 0 16 0,0 0-7 15,0 0 30-15,0 0 50 16,0 0 17-16,0 0-23 16,0 0-7-16,0 0-19 0,0 0 6 15,0 0-40-15,0 0 18 16,0 0-13-16,-5-34-4 0,5 34-23 16,0 0 2-16,-25-27 5 15,25 27-17-15,-25-15 45 0,25 15-18 16,-31-16 15-16,31 16-18 15,-30-15-30-15,30 15-23 0,-26-15 7 16,26 15-4-16,-30-15-34 16,30 15 17-16,-31-19-3 0,6 0-17 15,25 19 10-15,-36-16 15 16,6 1-11-16,30 15-16 16,-36-15 26-16,6 7-9 0,30 8-5 15,-26-11 14-15,26 11 9 16,-35-15-18-16,35 15 30 0,-31-16-19 15,31 16-2-15,-35-15 1 16,35 15-3-16,-31-23-18 0,31 23 13 16,-35-26 4-16,4-1-22 15,1 4 7-15,-6 12 7 0,6-5-14 16,-1 1 16-16,1 4-2 16,-1-1-7-16,6 1 4 15,-6 3 11-15,6-3-20 16,0 3 16-16,-1 1 0 0,1-9-18 15,-1 5 14-15,1-8-7 16,-6 4-9-16,1-4 22 0,0-1-9 16,4 5-13-16,1 4 9 15,25 11 15-15,-31-12-5 0,31 12-6 16,0 0-6-16,-25-11 6 16,25 11 3-16,0 0 3 0,0 0-12 15,-26-4-3-15,26 4 4 16,0 0 5-16,0 0 16 0,0 0-13 15,0 0 1-15,-25-4-9 16,25 4-9-16,0 0 18 16,-20 0 8-16,20 0-12 0,0 0-13 15,-31-11 5-15,31 11-4 16,-30-8-5-16,30 8 7 0,-26-7-5 16,26 7 5-16,0 0-6 15,0 0 16-15,-20-12 5 0,20 12-5 16,0 0 0-16,0 0-7 15,-25-11-2-15,25 11 3 0,0 0 18 16,0 0-7-16,0 0 1 16,0 0-9-16,0 0-2 0,0 0 7 15,0 0-18-15,0 0 5 16,0 0 11-16,0 0-4 16,0 0 14-16,0 0-21 0,-5 42 5 15,10-4 13-15,0 0-4 16,5 0-15-16,0 4 12 0,-5 7 11 15,5 1-11-15,0 3-7 16,-4 1 18-16,-1-1-7 0,0 0-14 16,0 1 27-16,-5-9-17 15,5-6-6-15,-5-1 6 0,0-8 12 16,0-30-19-16,0 38 2 16,0-7 5-16,0-31 10 15,0 30-18-15,0-30 8 0,0 34 7 16,0-34-7-16,0 0-3 15,0 31 11-15,0-31-17 0,0 0 14 16,0 0-14-16,0 0 9 16,0 0-266-16,0 0-284 0,0 0-323 15</inkml:trace>
          <inkml:trace contextRef="#ctx0" brushRef="#br1" timeOffset="7312.27">3557-1219 847 0,'0'0'234'0,"0"0"-20"16,0 0-30-16,0-38-62 0,0 38-54 15,0 0 11-15,-26-35 21 16,1 20 8-16,-1 7-11 0,-9 8-19 16,-1 8-16-16,-9 7 19 15,-6 4 9-15,0 12-17 0,-5 3-17 16,0 8-40-16,5 4 22 16,1-1-32-16,9 9 21 0,11-1-21 15,4 4 36-15,11-3-13 16,10 3 18-16,15-4-17 15,15-3-12-15,11-5 2 0,10-7-7 16,10-3-13-16,4-9 18 16,1-7-23-16,-5-3 15 0,-10-5-7 15,-5-3 15-15,-16-4 58 16,-25-4 65-16,0 0-61 0,0 0-30 16,0 0-32-16,-20-31-5 15,-21 8-13-15,-10 0-7 0,-5 0 2 16,-5 8-5-16,-10 0 5 15,10 4-8-15,-5-1 17 0,10 4-9 16,6-3 9-16,4 3-11 0,10-3 12 16,11 7-8-1,25 4 13-15,-25-7-15 0,25 7 16 16,0 0-27-16,0 0 29 16,0 0-23-16,0 0 15 0,0 0-20 15,0 0 30-15,0 0-6 16,0 0 78-16,10 30 7 0,0 8 29 15,5 0-10-15,0 8 3 0,1 4 8 16,-1 7-43-16,0-4-23 16,0 8-6-16,1-4-5 0,-1 4-22 15,0-4-2-15,-5-3-18 16,-5-1 7-16,0-4-16 0,0-3 8 16,-5-46-12-16,6 61-22 15,-1-15-182-15,-5-46-76 16,10 57-133-16,-10-57-377 15,25 46-387-15</inkml:trace>
        </inkml:traceGroup>
        <inkml:traceGroup>
          <inkml:annotationXML>
            <emma:emma xmlns:emma="http://www.w3.org/2003/04/emma" version="1.0">
              <emma:interpretation id="{A003E07E-4948-4DBA-931C-B9A27924A573}" emma:medium="tactile" emma:mode="ink">
                <msink:context xmlns:msink="http://schemas.microsoft.com/ink/2010/main" type="inkWord" rotatedBoundingBox="24813,671 26472,293 26682,1213 25023,1591">
                  <msink:destinationLink direction="with" ref="{C11040FE-73BF-4BD0-BC06-627EB0120D4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3123.89">8408-2869 464 0,'0'0'266'0,"0"0"93"16,0 0-116-16,0 0-126 0,15-31-31 15,1-3 20-15,4-15-1 0,0-5-50 16,0-14-22-16,-4-9-17 15,4-6-16-15,-5-5 7 0,1 16 63 16,-6 18 21-16,-5 16-51 16,5 15-20-16,-10 23 7 0,5 23-37 15,-5 27 22-15,0 22-5 16,5 16 5-16,-5-1-3 0,5 9 2 16,0-16-4-16,5-8-11 15,1-11 7-15,-1-12 18 16,-5-10-29-16,5-9 11 0,-10-30 6 15,0 0 10-15,20 0-19 0,6-19 24 16,9-23-24-16,-4-15 2 16,-1-15 5-16,1-12-16 0,-6-8 16 15,0 1-7-15,-4 15 16 16,-6 11 35-16,0 19-37 0,-10 12-14 16,6 11 19-16,-11 23-35 0,0 0 32 15,0 0-16-15,10 46-14 16,-5 3 22-16,0 5-4 0,0-1 14 15,0 0-25-15,5-3 11 16,-5 3-4-16,5-7 17 16,1-4-21-16,-1-4 9 0,0-4-8 15,-10-34 6-15,20 42-6 16,-20-42 7-16,0 0-175 0,21 27-327 16,-21-27-148-16</inkml:trace>
          <inkml:trace contextRef="#ctx0" brushRef="#br1" timeOffset="43483.23">9277-3170 732 0,'0'0'274'0,"0"0"77"0,0 0-15 16,0 0-80-16,0 0-96 0,0 0-81 16,0 0-12-16,0 0-53 15,0 0 93-15,0 0-27 16,0 0-33-16,20 46-3 0,0-4-36 15,1-1 12-15,-6 1-20 16,10-7 20-16,-4-1-26 0,-21-34 16 16,30 46-196-16,-30-46-222 15,36 42-133-15,-36-42-49 0</inkml:trace>
          <inkml:trace contextRef="#ctx0" brushRef="#br1" timeOffset="44076.97">9698-3330 703 0,'0'0'139'0,"0"0"-15"16,0 0 12-16,0 0-21 16,5 38-49-16,-5-38-43 0,16 42 48 15,-16-42-54-15,20 49 11 0,-10-3-6 16,-5-4 16-16,0-4-23 16,-5-38-15-16,5 46-14 0,-5-46 35 15,0 38-43-15,0-38 43 16,0 0-4-16,0 0-23 15,0 0 49-15,0 0-53 0,0 0 41 16,0 0-48-16,36-53 17 16,-6-8-9-16,-4 7 69 0,-6 12 34 15,-5 8 13-15,-15 34-55 0,16-30 6 16,-16 30-28-16,0 0-10 16,0 0 118-16,0 0-13 0,25 15-37 15,-25-15-40-15,31 46-4 16,-11-1-50-16,0-3 29 0,0 0-16 15,1-4-1-15,4 4-133 16,6-4-427-16,9-7-257 16</inkml:trace>
          <inkml:trace contextRef="#ctx0" brushRef="#br1" timeOffset="43670.75">9388-3555 809 0,'0'0'187'16,"0"0"43"-16,0 0-122 0,0 0-28 16,0 0-51-16,0 0-29 15,0 0 18-15,0 0-18 0,0 0-304 16,0 0-144-16</inkml:trace>
        </inkml:traceGroup>
        <inkml:traceGroup>
          <inkml:annotationXML>
            <emma:emma xmlns:emma="http://www.w3.org/2003/04/emma" version="1.0">
              <emma:interpretation id="{64FAC12F-8C3F-46F9-8F05-091A35C34B9A}" emma:medium="tactile" emma:mode="ink">
                <msink:context xmlns:msink="http://schemas.microsoft.com/ink/2010/main" type="inkWord" rotatedBoundingBox="29952,445 32537,-143 32991,1846 30405,2436">
                  <msink:destinationLink direction="with" ref="{17220C8C-7A40-44CF-93ED-90A294BAF32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48811.21">14849-2656 788 0,'-5'46'230'0,"-5"11"20"0,-5 0-3 16,-10 8-46-16,-1-4-54 15,6-19-54-15,-6 11-33 0,6 1-57 16,-5-5 24-16,4-11-12 16,21-38-25-16,-20 42 27 0,20-42-24 15,0 0-104-15,0 0-69 16,0 0-131-16,0 0-67 0,0 0 21 15,36-46 41-15</inkml:trace>
          <inkml:trace contextRef="#ctx0" brushRef="#br1" timeOffset="48951.84">15027-2591 879 0,'-25'69'158'16,"-11"7"6"-16,1-4-4 0,-1-7 11 15,6 0-99-15,-1-8-32 16,1-8 5-16,9-7-45 0,21-42 32 15,0 0-54-15,-25 42-35 16,25-42-90-16,0 0-104 0,0 0-74 16,25-19 11-16</inkml:trace>
          <inkml:trace contextRef="#ctx0" brushRef="#br1" timeOffset="49139.33">15368-2679 729 0,'-16'58'121'0,"-4"10"25"15,-10-11 29-15,4 8-46 0,1-8-50 16,4-3-12-16,-4-5-54 16,10-7-13-16,15-42 12 0,-15 42-12 15,15-42 0-15,0 0-87 16,0 0-17-16,0 0-103 0,20 11-54 16,15-22 10-16,6-20 12 0</inkml:trace>
          <inkml:trace contextRef="#ctx0" brushRef="#br1" timeOffset="48108.13">13864-1703 180 0,'0'0'86'15,"0"0"14"-15,0 0-32 0,0 0-35 16,0 0-13-16,0 0-20 0,0 0 13 15,0 0-4-15,0 0 5 16,0 0 3-16,0 0 12 0,0 0 8 16,0 0 23-16,0 0 6 0,0 0 16 15,0 0-19-15,0 0-15 16,0 0-10-16,0 0-4 0,0 0-8 16,0 0-26-16,0 0 0 0,0 0 17 15,0 0-21-15,0 0 7 16,0 0-10-16,0 0 13 15,0 0-10-15,0 0 10 0,5-31 17 16,-5 31-3-16,0 0-4 0,0 0-16 16,0-34 8-16,0 34 8 15,0 0-16-15,0 0-16 0,0 0 16 16,0 0-5-16,0 0 5 0,0 0 12 16,0 0-12-16,0 0-12 15,0 0 22-15,0 0-3 0,0 0-10 16,0 0-2-16,0 0 11 0,0 0-1 15,0 0-12-15,0 0-7 16,0 0-5-16,0 0-48 16,0 0 1-16,0 0-21 0,0 0-17 15,0 0-9-15,0 0-5 0,0 0-40 16</inkml:trace>
          <inkml:trace contextRef="#ctx0" brushRef="#br1" timeOffset="48436.24">14270-2717 471 0,'0'0'131'0,"26"-4"30"0,-26 4-17 16,0 0-44-16,0 0 126 16,10 35 86-16,-15 10-132 0,-10 9-87 15,-16 18-52-15,1 8-32 0,-11 0 26 16,5 4-20-16,1 0-15 16,4-8-10-16,1-7 27 0,10-12-17 15,4-8-11-15,16-49-142 16,-10 38 4-16,10-38 3 0,0 0-114 15,0 0-68-15,41-26-4 16</inkml:trace>
          <inkml:trace contextRef="#ctx0" brushRef="#br1" timeOffset="48623.72">14382-2591 696 0,'-5'46'135'15,"-10"7"14"-15,0 8-1 16,-6 0-23-16,1-4-77 0,5 0-17 15,-1-7-4-15,1-8-22 0,15-42 14 16,-15 42-4-16,15-42-15 16,0 0-3-16,0 0-28 15,0 0-32-15,0 0-121 0,0 0-54 16,36 0-20-16,-1-27-23 0</inkml:trace>
          <inkml:trace contextRef="#ctx0" brushRef="#br1" timeOffset="49420.57">15764-2732 833 0,'-10'46'258'0,"-11"3"-28"0,-4 8-27 15,0 1-31-15,-1-5-82 0,1-4-33 16,-1-3-33-16,6-8-5 16,5-3-13-16,15-35-9 15,-10 38 3-15,10-38-10 0,0 0-27 16,0 0-31-16,0 0-131 0,45 0-7 15,-4-19 33-15,0-12 27 0,4-18 36 16,6-9 36-16,-5 1 34 0,-11 4 28 16,-4 11 45-16,-6 12 5 15,-9 7 4-15,-16 23 242 0,0 0 45 16,0 26-120-16,-11 9-19 0,-9 7-105 16,0-4-67-16,-1 0-10 0,6 0-1 15,-5-4 6-15,5-3-108 16,15-31-285-16,-31 38-231 0</inkml:trace>
          <inkml:trace contextRef="#ctx0" brushRef="#br1" timeOffset="50170.55">14047-3159 756 0,'0'0'171'0,"0"0"102"16,0 0-45-16,0 0-117 15,0 0-51-15,0 0-22 0,10-38-12 16,5 12-12-16,0-16 9 0,1 4-4 15,-1-12-46-15,0-7 40 16,6-16 16-16,-6 1-51 0,0-8 31 16,5 0-3-16,-10 11 3 0,1 16 28 15,-6 11-15-15,-5 42-17 16,0 0 6-16,0 0 2 0,0 0-28 16,-10 65-2-16,-1 4 40 15,6 3-21-15,0-3-19 0,5-1 38 16,5-18-16-16,0 3-31 15,6-7 45-15,-1-8-31 0,0 0 23 16,-10-38 8-16,25 30-6 0,-4-14-19 16,4-24 3-16,0-11 8 15,1-15 13-15,-1-12-23 0,1-11 5 16,-1-8 5-16,-5-7-5 0,-4-5-17 16,-1-3 27-16,-5 8-10 15,0 7 0-15,0 20 21 0,-10 45-27 16,5-42 3-16,-5 42-15 0,0 0 14 15,0 0 11-15,-5 61-13 16,-5 3 27-16,5 13-27 16,0-1 6-16,5 0 7 0,5-7 12 15,0-1-6-15,0-15-19 0,10-3 3 16,-4-4 3-16,9-12 21 16,0-11-34-16,11 4 25 0,-1-20-23 15,1 1 4-15,4-16-253 0,-4 1-168 16,-6-16-97-16</inkml:trace>
          <inkml:trace contextRef="#ctx0" brushRef="#br1" timeOffset="50654.91">14987-3665 280 0,'0'0'113'0,"0"0"-9"16,20-31-44-16,-10-3-25 16,-10 34-3-16,5-31 59 0,-5 31-4 15,0 0-11-15,0-30-55 0,0 30 6 16,0 0-30-16,0 0-8 0,-30-4 17 16,4 4 0-16,26 0-1 15,-30 15-9-15,10 4-5 16,20-19 12-16,-31 42 11 0,11 0 102 15,4 4-43-15,6 0-16 0,0-1-37 16,5 1-6-16,5 0 47 0,5-4-45 16,0-8 9-16,10-4-8 15,-4-3 22-15,-11-27-4 0,25 23-56 16,0-15 31-16,1-12-13 0,-1-11 6 16,6-12 6-16,-1-7 18 0,-4-12-39 15,4 0-3-15,-5-19 4 16,1 1 47-16,-1-5-6 15,-9 0-59-15,4 8 122 0,-10 12 26 16,0 15-41-16,-10 34-41 0,0 0-23 16,0 0 105-16,0 0-46 0,10 42-22 15,-10 11-22-15,5 8 17 16,-5 4-9-16,5-4-25 0,6 0 1 16,-6-4 3-16,10-4-8 0,0-3-18 15,0-16-49-15,1 4-259 0,-1-11-163 16,5-16-137-16</inkml:trace>
          <inkml:trace contextRef="#ctx0" brushRef="#br1" timeOffset="51186.14">16038-4096 620 0,'-30'61'98'0,"-6"8"132"16,1-1 89-16,-6 5-77 0,5 7-76 15,1-16-52-15,-6 5-49 16,6-4-47-16,-6-8 2 0,5 0 1 15,1-7-11-15,-1-5-30 0,1-7-341 16,-1 0-268-16</inkml:trace>
          <inkml:trace contextRef="#ctx0" brushRef="#br1" timeOffset="51014.28">15845-3825 282 0,'0'0'124'0,"0"0"27"0,-20 15-23 16,5 0-65-16,-11-15-26 0,6 0-7 16,-11 0-26-16,1 0 14 15,-1-8-22-15,-4-3 11 0,4-4 6 16,1 0-24-16,5-12 13 0,9-4 2 16,1-3 2-16,15 4-1 0,0-1-16 15,0 31 17-15,15-30-10 16,-15 30 4-16,36-19 20 0,-1 19 30 15,1 11 42-15,0 12-33 16,-6 11-27-16,0 12 58 0,-4 3-23 16,-1 1-42-16,1 3-5 0,-6-3 7 15,0-4-27-15,1-8-7 0,-6-8 1 16,0-3 10-16,-15-27-90 16,15 34-72-16,-15-34-141 0,0 0-58 15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7.11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1040FE-73BF-4BD0-BC06-627EB0120D46}" emma:medium="tactile" emma:mode="ink">
          <msink:context xmlns:msink="http://schemas.microsoft.com/ink/2010/main" type="inkDrawing" rotatedBoundingBox="24356,1272 27694,1484 27612,2779 24274,2567" semanticType="strikethrough" shapeName="Other">
            <msink:sourceLink direction="with" ref="{A003E07E-4948-4DBA-931C-B9A27924A573}"/>
          </msink:context>
        </emma:interpretation>
      </emma:emma>
    </inkml:annotationXML>
    <inkml:trace contextRef="#ctx0" brushRef="#br0">11070-1360 818 0,'0'0'296'0,"0"0"35"0,0 0-203 16,0 0-53-16,0 0-34 15,-5-38-18-15,-5-1 9 0,5-10-53 16,0-8 42-16,5-12-52 16,-6-15 37-16,6-15-17 0,0-11 4 15,6-16 18-15,-1 0-30 16,0 4 0-16,0 16 19 15,-5 18 0-15,0 20-9 0,0 18 28 16,0 12-7-16,0 11-5 16,0 27 9-16,0 0-14 0,0 0 5 15,-36-7-17-15,1 14 21 16,-6 8 1-16,5 1-6 0,-4 7-6 16,-6-8-41-16,0 0 49 15,-4 4-5-15,-16-7 7 0,-11-1 5 16,-9-3-26-16,-16 3 1 15,-4 0-1-15,-11-3 18 0,-10 0-7 16,-10 3 2-16,-6 1 10 16,1-1-16-16,-5 0 32 15,5 5-24-15,5-1-29 0,-1-4 25 16,1 1 0-16,5-8 5 16,5 3 10-16,5 5-26 0,16-12-5 15,4 3 10-15,16 5 28 0,4-8-9 16,11 0 16-16,10-4-24 15,10 4 11-15,11 0-9 0,9 0-24 16,1-4 17-16,30 4 13 16,-41-3-13-16,41 3 19 0,-30 0-22 15,30 0-22-15,0 0 20 16,0 0 11-16,0 0-6 16,-31 0 2-16,31 0-44 0,0 0-298 15,0 0-196-15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0:51.0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0DCD870-0E02-4A34-B368-C897799DECD7}" emma:medium="tactile" emma:mode="ink">
          <msink:context xmlns:msink="http://schemas.microsoft.com/ink/2010/main" type="writingRegion" rotatedBoundingBox="19939,8474 16464,9270 15976,7141 19451,6345"/>
        </emma:interpretation>
      </emma:emma>
    </inkml:annotationXML>
    <inkml:traceGroup>
      <inkml:annotationXML>
        <emma:emma xmlns:emma="http://www.w3.org/2003/04/emma" version="1.0">
          <emma:interpretation id="{99B557C5-5F51-4756-9128-A259731F4094}" emma:medium="tactile" emma:mode="ink">
            <msink:context xmlns:msink="http://schemas.microsoft.com/ink/2010/main" type="paragraph" rotatedBoundingBox="19939,8474 16464,9270 15976,7141 19451,6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792513-7960-4DD6-B02E-9DD87AFBB942}" emma:medium="tactile" emma:mode="ink">
              <msink:context xmlns:msink="http://schemas.microsoft.com/ink/2010/main" type="line" rotatedBoundingBox="19939,8474 16464,9270 15976,7141 19451,6345"/>
            </emma:interpretation>
          </emma:emma>
        </inkml:annotationXML>
        <inkml:traceGroup>
          <inkml:annotationXML>
            <emma:emma xmlns:emma="http://www.w3.org/2003/04/emma" version="1.0">
              <emma:interpretation id="{5B1EA36F-698C-4EF3-9EB1-82F0281B2ECD}" emma:medium="tactile" emma:mode="ink">
                <msink:context xmlns:msink="http://schemas.microsoft.com/ink/2010/main" type="inkWord" rotatedBoundingBox="19939,8474 16464,9270 15976,7141 19451,6345">
                  <msink:destinationLink direction="with" ref="{6F3BC56D-91C3-4F40-B988-D557402BE42A}"/>
                  <msink:destinationLink direction="with" ref="{BB9B8603-4055-4C71-AD72-5F2E2AA8EB99}"/>
                  <msink:destinationLink direction="with" ref="{168D83F3-D965-4161-8D86-B7BC170A9D0B}"/>
                  <msink:destinationLink direction="with" ref="{084861DB-EA66-4C60-A616-CE5179483AF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1987 3951 609 0,'0'0'211'0,"0"0"37"16,0 0 62-16,0 0-45 16,0 0-5-16,20-27-12 0,-20 27-95 15,0 0-48-15,0 0 30 16,0 0 16-16,0 0-11 0,-30 12-1 15,4 10 5-15,-9 13 6 16,-6 10-2-16,1 9-20 0,-11 7 7 16,-5 7-12-16,-10 5-24 15,0-1-30-15,-5 0-22 16,0 1-16-16,10-8-10 0,5-12-8 16,10 0-9-16,10-3-10 15,6-12 3-15,30-38 3 0,-31 42 7 16,31-42-13-16,0 0-19 15,-25 34-103-15,25-34-105 0,0 0-90 16,0 0-84-16,0 0-178 16,0 0-194-16</inkml:trace>
          <inkml:trace contextRef="#ctx0" brushRef="#br0" timeOffset="968.72">2947 2594 283 0,'0'0'-5'0,"15"-41"51"16,-15 41-7-16,0 0 13 0,16-46 33 15,-16 46 35-15,0 0 32 16,0 0 22-16,0 0 48 0,0 0-44 15,0 0-9-15,0 0 11 16,0 0-43-16,0 0-47 0,0 0-22 16,0 0-33-16,-46-12-8 15,5 16 2-15,1 11 20 16,-1 16-25-16,-5 11 9 0,6 7 35 16,-6 5 13-16,10 3 11 15,6 0-36-15,4 0-11 0,11 0 12 16,5-7-7-16,10-4 25 15,5-1-1-15,15-3-27 0,-20-42-8 16,41 38-14-16,0-11-7 16,-6-8-1-16,-4-8 0 0,-31-11-11 15,35 12-11-15,-35-12 5 16,0 0 6-16,0 0 10 16,26 7-5-16,-26-7-7 0,0 0-1 15,0 0 14-15,0 0 10 16,0 0 4-16,0 0-4 0,0 0-10 15,0 0-12-15,0 0 2 0,-31 8-7 16,-4-8-14-16,-6 0 10 16,-5-8-5-16,1-7 0 0,-6-8-27 15,5-15-46-15,0-7 3 16,6-13 31-16,9 5 30 0,6 0 9 16,4 7 2-16,21 46 7 15,-10-46-8-15,10 46 11 0,0 0 1 16,0 0 0-16,0 0-4 15,0 0 7-15,0 0 74 16,0 0 25-16,26 61-27 0,-6 0 20 16,0 4 24-16,-4 0 14 15,4 3 7-15,0 8-33 0,6 1-5 16,-1-1 7-16,5 0-25 16,6 4-8-16,-5-4 14 0,-1-3-21 15,-5-5-19-15,1-7-16 16,-1-7-16-16,1-5-8 0,-11-7 1 15,-15-42-10-15,25 50-5 16,-25-50-5-16,21 41 5 0,-21-41 16 16,0 0-16-16,0 0 3 15,0 0-3-15,0 0 3 16,15 35 0-16,-15-35 5 0,0 0 14 16,0 0-17-16,0 0-12 15,0 0-89-15,0 0-219 0,0 0-52 16,10-35-90-16,-10-6-272 15,5-5-211-15</inkml:trace>
          <inkml:trace contextRef="#ctx0" brushRef="#br0" timeOffset="1687.45">2063 3014 497 0,'0'0'114'0,"-25"-16"19"16,25 16 30-16,0 0-13 0,0 0-6 15,0 0 27-15,0 0-34 16,0 0 0-16,0 0-19 0,0 0-34 15,0 0 103-15,0 0 28 16,0 0-80-16,0 0-33 0,0 0 39 16,0 0-24-16,0 0-36 15,30 54 1-15,-9-12 59 16,-1-8-18-16,-5 4-22 0,0 0-29 16,-5 0 50-16,1 4-15 15,-1 11-12-15,0 1-21 0,0 3 4 16,-5 4 8-16,0 4-10 15,0 3-32-15,0-3-21 0,6 4 1 16,-6-5 5-16,5 1-8 16,-5-4 2-16,5-4-18 0,0-7 21 15,-5-5-3-15,0 1-20 16,6-8 9-16,-11-38 3 16,15 46 13-16,-15-46 13 0,10 46-6 15,-10-46-22-15,0 0-1 16,25 38 0-16,-25-38 3 0,0 0-2 15,0 0-4-15,0 0-1 16,0 0-4-16,0 0 4 0,0 0-14 16,0 0 15-16,0 0-2 15,0 0-4-15,0 0-7 0,0 0-12 16,0 0-44-16,0 0-147 0,26 34-105 16,-26-34-87-16,0 0-262 15,0 0-400-15</inkml:trace>
          <inkml:trace contextRef="#ctx0" brushRef="#br0" timeOffset="-484.37">869 2762 286 0,'0'0'65'16,"-30"-15"-5"-16,30 15-7 16,0 0 12-16,0 0 14 0,0 0 22 15,-36-23-12-15,36 23-4 16,0 0 19-16,0 0 45 16,0 0-7-16,0 0 6 0,0 0 4 15,0 0-53-15,0 0-33 16,0 0 45-16,-35-27 20 0,35 27-31 15,0 0-17-15,0 0-17 16,0 0-25-16,0 0 19 0,0 0-30 16,0 0-19-16,0 0 10 15,0 0-31-15,0 0-1 0,0 0 11 16,0 0 26-16,0 0 29 16,0 0 37-16,0 0-12 15,20 42 50-15,0 4 36 0,11 11-52 16,9 12 2-16,1 3-29 15,10 16-21-15,10-1 4 0,5 5-34 16,5-5 0-16,0-10-2 16,0-5 11-16,5-11-7 0,-4-12-24 15,4-10 2-15,-5-13-9 16,-10-11 2-16,-5-7-1 0,-11-4 2 16,-4-8-5-16,-5 0-12 15,-16 4 4-15,-20 0 11 0,0 0 12 16,25-4 4-16,-25 4 0 15,0 0-3-15,0 0-4 16,0 0-5-16,0 0 1 0,0 0-3 16,0 0-7-16,0 0-3 15,0 0-10-15,0 0 2 0,-25 0 5 16,-5 4 7-16,-1 12-4 16,-5 10 0-16,-14 8-8 0,-6 16 3 15,-5 3 5-15,-5 4 8 16,0 4 9-16,5 0 4 0,0 0-6 15,5 4-1-15,0-8-4 16,5 0-6-16,6 1-4 0,-1 3-6 16,5-8 2-16,1-4 4 15,-1-10 6-15,5-1-10 16,1-4 0-16,4-4-1 0,31-30 5 16,-40 38 8-16,9-11-4 15,31-27-8-15,-30 19-1 0,30-19 2 16,0 0 10-16,0 0-3 0,0 0-22 15,0 0-65-15,0 0-101 16,0 0-91-16,0 0-161 0,0 0-410 16,0 0-24-16</inkml:trace>
          <inkml:trace contextRef="#ctx0" brushRef="#br1" timeOffset="-53891.44">87 4069 1057 0,'-15'19'262'0,"0"-4"36"16,-1 0-59-16,6 4-57 0,-5 1-34 15,10 2-32-15,-5 1-10 16,5-4-36-16,10 4 16 0,5-4 21 16,5-7-15-16,10-5-13 15,6-3-31-15,4-8-18 0,6-11-13 16,-5-4-12-16,-6-4 20 16,-4 4 62-16,-26 19 36 0,20-34-62 15,-20 3-19-15,-10 1-18 16,-11 3-18-16,-9 8-10 15,-6 11 4-15,-9 8-11 0,4 8 15 16,-5 7-4-16,6 4 3 16,9 0-3-16,6 0-7 0,4 8 34 15,11-4-10-15,10 0 15 16,0-23 22-16,36 34-28 0,4-15-4 16,11-7-10-16,5-9-3 15,0-6 8-15,0-5-17 0,-5-7 12 16,-11-8 1-16,1 0-13 0,-16-4 12 15,-4-7-1-15,-16-15-6 16,-5-1 7-16,-15-3 5 0,-11 3 19 16,-4 8 31-16,-11 8-25 15,0 15-23-15,-9 19-1 16,-1 11-13-16,-5 12-10 0,0 11 10 16,10 5-9-16,6-1-3 15,14 4-1-15,11-8-42 0,15 0-90 16,15-3-136-16,21-8-322 15,15-12-536-15</inkml:trace>
          <inkml:trace contextRef="#ctx0" brushRef="#br0" timeOffset="-2484.31">412 3989 196 0,'-15'-34'73'0,"15"34"-23"16,0 0 4-16,-26-31 19 0,1 16-7 15,25 15 51-15,-30-8 7 16,-1 4 13-16,31 4 35 15,-30 4 40-15,4 0 54 0,26-4 13 16,-30 4-9-16,4 3-38 16,1 1-36-16,10-4-46 0,-11 4-5 15,6-1-28-15,20-7-24 0,-25 15-40 16,25-15-23-16,-21 23 2 16,21-23 9-16,-10 31 43 0,5-8-9 15,5-23 5-15,0 0 16 16,25 34-25-16,1-15-26 15,-1-8-7-15,6-3-15 0,-1-8 1 16,-9-4-12-16,-21 4 12 16,25-4 44-16,-25 4 18 0,0 0 1 15,0 0-49-15,10-42-22 0,-15 1 0 16,-10-1-8-16,-11 0-8 16,-4 0 0-16,-1 8 6 0,1 7-6 15,5 8-8-15,-1 7 0 16,26 12-3-16,-25-3 3 0,25 3-3 15,-26 26 1-15,11 5 4 0,15 3 0 16,0 4 1-16,15-4 10 16,11 1-3-16,4-1 4 15,16-11 2-15,0-4-3 0,4-4 0 16,-4-7 0-16,-5-8 1 16,-6 0 0-16,-4 0 4 0,-31 0 4 15,20-15 0-15,-20 15-8 0,15-42 2 16,-20-8-3-16,-5-7-5 15,-15-12 3-15,-6 8 0 0,-9 0-3 16,-1 8-5-16,-10 15 0 16,0 11-1-16,-10 16-5 0,0 19 7 15,-5 14 4-15,5 16-5 0,11 8 0 16,9 4-5 0,11-5 0-16,9 1 2 0,16 0 8 15,10-4 0-15,16-8-6 0,14-7 11 16,16-8-2-16,10-8 3 15,5-15-2-15,10-3 5 0,-5-12-2 16,0-12 2-16,-10-3-2 16,-10-4 2-16,-5-15-3 0,-16-12 0 15,-4-11 3-15,-21-4-9 0,-5 3 0 16,-10 5-3-16,-6 11 0 16,-9 15-3-16,-11 20 0 0,-4 18-3 15,-11 27 2-15,-5 15 2 16,0 16-2-16,5 7 7 0,11 4-6 15,4 0-3-15,11 0 0 16,5-8 2-16,14-3 1 0,1-8 6 16,10 0 4-16,6-8-1 15,-11-34 4-15,40 34-1 0,1-11 2 16,5-12 0-16,-1-7-5 16,-4-8 0-16,0-3 2 0,-16 3 9 15,0 0 7-15,-25 4-9 0,0 0-8 16,16-38-2-16,-16-4-2 15,-11-4 0-15,-19-3 4 0,-11-1-10 16,-9 9 6-16,-11 6-8 16,0 12-4-16,0 16 2 15,-5 18 6-15,5 8-3 0,10 12 4 16,10 7-7-16,6 4 5 16,9 0-4-16,11 3 6 0,10-3 3 15,15-4 4-15,10 0-4 0,16-3 12 16,10-9-9-16,10-3 3 15,10-11 0-15,5-8-4 0,5-8 4 16,-5-4-1-16,-5-11 2 16,-5 0 0-16,-15-4 2 0,-6-4 1 15,-14-7-2-15,-16-12-4 0,-5-15-4 16,-15-7 0-16,-10-1-3 16,-11 1-1-16,-10 14 1 15,1 12 0-15,-6 23-3 0,0 16-1 16,1 18-3-16,-6 19 3 15,5 12 2-15,11 7 10 0,4 4-15 16,11 4 7-16,5-7 3 0,9-5-4 16,17-3 0-16,-1-4 1 15,15-4 3-15,6-8 7 0,9-7 0 16,6-7-3-16,0-9 2 16,-1-3 2-16,-4-8-3 0,-5-3 5 15,-6-5 2-15,-4-7-4 0,-6-15-5 16,-10-16-1-16,-5-11-2 15,-10-15 0-15,-10-4 0 16,-11 0-3-16,1 11-3 0,-11 16 6 16,-4 19-6-16,-6 15-3 15,0 23 0-15,-10 18 1 0,-4 20 2 16,4 19 0-16,10 0-3 0,10 4 1 16,6-4 1-16,15-8 0 15,10-3 2-15,15-1-1 0,10-11 6 16,11-7 0-16,4-8 5 15,16-8 2-15,5-11 1 0,0-4 2 16,-6-8 5-16,6-7-8 0,-10-8 3 16,-5-7-5-1,-11-8 1-15,-15-16-2 0,1-7-1 16,-16-3-3-16,-11-1 7 0,-4 8-5 16,-5 15-7-16,-5 15-5 15,-6 16 10-15,-10 22-11 0,1 12 5 16,-1 11 3-16,11 0-1 15,4 8-7-15,6-4-1 0,5 1-92 16,15-5-139-16,0-7-106 0,0-27-152 16,30 41-392-16,1-18-97 15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23.25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7220C8C-7A40-44CF-93ED-90A294BAF32F}" emma:medium="tactile" emma:mode="ink">
          <msink:context xmlns:msink="http://schemas.microsoft.com/ink/2010/main" type="inkDrawing" rotatedBoundingBox="29662,1529 32829,246 33210,1186 30043,2468" semanticType="strikethrough" shapeName="Other">
            <msink:sourceLink direction="with" ref="{64FAC12F-8C3F-46F9-8F05-091A35C34B9A}"/>
          </msink:context>
        </emma:interpretation>
      </emma:emma>
    </inkml:annotationXML>
    <inkml:trace contextRef="#ctx0" brushRef="#br0">50 1794 552 0,'0'0'112'0,"-25"-42"21"16,10 4 6-16,15 38 15 0,-5-57-55 15,0 8-41-15,5-1-20 0,5-3-13 16,0-8-1-16,0-4 2 16,-5-7-7-16,5-8-7 0,0-4-3 15,0 4-9-15,0 3-19 16,-5 9 19-16,0 11 3 0,5 11 23 15,-5 8-36-15,0 38 0 0,5-34 34 16,-5 34-41-16,0 0 28 16,0-31-16-16,0 31 12 0,0 0-42 15,0 0 39-15,0 0-1 16,0 0-11-16,0 0 33 0,0 0-18 16,0 0-15-16,0 0 5 15,31-19 3-15,-1 4 0 0,11 0 11 16,10 3-22-16,15-7 11 0,10 0 2 15,10 0-20-15,21-8 8 16,15-3 2-16,20-4 57 0,11 3 24 16,14-3 16-16,11 0-27 0,10 3 19 15,10 12-57-15,-5-4-2 16,-10-3-4-16,-20-5-11 0,-11 4-21 16,-25 1 34-16,-15-1-20 15,-21 0-3-15,-10-3-80 0,-15-4-94 16,-10-1-62-16,-15 12-14 0,-5-3-44 15,-16 7-49-15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46.55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9B2003F-BB81-445B-A373-79FB4B3C517B}" emma:medium="tactile" emma:mode="ink">
          <msink:context xmlns:msink="http://schemas.microsoft.com/ink/2010/main" type="writingRegion" rotatedBoundingBox="26203,7130 30450,6071 30897,7866 26650,8925"/>
        </emma:interpretation>
      </emma:emma>
    </inkml:annotationXML>
    <inkml:traceGroup>
      <inkml:annotationXML>
        <emma:emma xmlns:emma="http://www.w3.org/2003/04/emma" version="1.0">
          <emma:interpretation id="{2C0D5A94-2039-47EF-8C24-1CB3103A362A}" emma:medium="tactile" emma:mode="ink">
            <msink:context xmlns:msink="http://schemas.microsoft.com/ink/2010/main" type="paragraph" rotatedBoundingBox="26203,7130 30450,6071 30897,7866 26650,8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BF0F94-CF79-4460-8747-0615C652087A}" emma:medium="tactile" emma:mode="ink">
              <msink:context xmlns:msink="http://schemas.microsoft.com/ink/2010/main" type="line" rotatedBoundingBox="26203,7130 30450,6071 30897,7866 26650,8925"/>
            </emma:interpretation>
          </emma:emma>
        </inkml:annotationXML>
        <inkml:traceGroup>
          <inkml:annotationXML>
            <emma:emma xmlns:emma="http://www.w3.org/2003/04/emma" version="1.0">
              <emma:interpretation id="{93ADBF32-BE3A-4BDD-AE8B-B32E6B1E6995}" emma:medium="tactile" emma:mode="ink">
                <msink:context xmlns:msink="http://schemas.microsoft.com/ink/2010/main" type="inkWord" rotatedBoundingBox="26203,7130 30450,6071 30897,7866 26650,8925">
                  <msink:destinationLink direction="with" ref="{259A4E8D-4082-4150-8DD8-3349565ADDBF}"/>
                  <msink:destinationLink direction="with" ref="{420DF325-E95B-4A3F-9D72-CFED7BF5866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11512 2530 782 0,'0'0'34'0,"0"0"123"0,0 0 174 16,0 0-58-16,0 0-29 15,25 42-31-15,16 7 40 16,5 12-38-16,15 0-40 16,10 11-26-16,10 8-62 0,5 0-38 15,1 4 15-15,4-4-36 16,-4-11-13-16,-11-4-6 0,-5-16 13 16,-20-11-10-16,-11-7 4 15,-4-12 13-15,-16-4 31 0,-5-4 26 16,-15-11-8-16,0 0 5 15,0 0-18-15,0 0-7 0,0 0-37 16,0 0-5-16,0 0-13 16,-35 23-3-16,-11 4 0 15,-5 7 0-15,-15 4 6 0,-5 12 4 16,-5 7-10-16,-5 0 0 16,5 0 0-16,4-3 6 0,6-1 1 15,10-3-7-15,6-9 0 16,9-6-8-16,11-5-4 0,-1-3-53 15,11-4-81-15,20-23-79 0,0 0-123 16,0 0-204-16,-41 38-280 16</inkml:trace>
          <inkml:trace contextRef="#ctx0" brushRef="#br0" timeOffset="312.46">12655 3524 1373 0,'0'0'210'0,"0"0"165"15,0 0-55-15,5 38-93 0,-15-4-66 16,-16 8 11-16,-4 4 11 15,-11 4-42-15,-4 7-37 16,-11 0-27-16,-5 4-28 0,-5 0-20 16,5 0-17-16,-5 0-7 15,5-8-5-15,10 0 7 0,0-3-88 16,11-8-160-16,40-42-171 16,-31 34-149-16,31-34-74 0</inkml:trace>
          <inkml:trace contextRef="#ctx0" brushRef="#br0" timeOffset="624.95">12929 2652 1709 0,'10'-46'52'0,"-10"46"184"16,0 0-15-16,0 0 185 0,0 0-148 16,21 53-59-16,-1 16-91 15,0 7 35-15,1 12 84 0,-6-1-63 16,0 8-71-16,0-3-45 0,1-1-12 16,-1-7-13-16,0-8-5 15,-5-3-11-15,0-16-11 16,1-8-7-16,-6-10-175 0,0-1-102 15,-5-38-95-15,0 34-166 16,0-34-199-16,0 0-31 0</inkml:trace>
          <inkml:trace contextRef="#ctx0" brushRef="#br0" timeOffset="1156.22">14001 2305 804 0,'0'0'304'0,"0"0"61"0,0 0-112 15,0 0-137-15,0 0-36 16,0 0 12-16,0 0 161 0,0 0-70 16,0 30-79-16,-5 8-17 15,-5 8 10-15,-10 4-56 0,-11-1 0 16,-10 5-15-16,-4-5-16 0,-11-3 5 15,5-4-15-15,-5-12 11 16,10-7 4-16,6-8-19 0,9-11 15 16,1-12-2-16,-1-11-13 15,31 19 1-15,-30-41 7 0,10 2-9 16,20 39 50-16,-21-34-30 0,21 34 9 16,0 0-29-16,0 0 5 15,0 0 45-15,0 0 97 16,0 46 10-16,5 11-40 0,11 12-52 15,4-1 18-15,0 8-30 0,6 4-33 16,-1-3-2-16,0 3-6 16,1 0-1-16,-1-4-79 0,-4 0-135 15,-6-7-122-15,-5-5-188 0,-5-3-306 16</inkml:trace>
          <inkml:trace contextRef="#ctx0" brushRef="#br1" timeOffset="-108231.85">10054 3852 1701 0,'0'0'386'0,"0"0"-49"0,15-35-109 15,-15 35-34-15,0 0-76 16,0 0-69-16,0 0-32 0,0 0-9 15,0 0-8-15,0 0 8 16,0 0 0-16,0 39-4 16,10-1 11-16,11-4 13 0,14-4-10 15,16-7 7-15,5 0-7 16,5-11 0-16,-5-5-7 0,0-7-4 16,0-11-7-16,-11-1 0 15,-4-7 3-15,-6-7 16 0,-4-9 5 16,-11-10-10-16,-5-9-12 15,-15-11 8-15,-5 5 5 0,-10-5-3 16,-10 11-1-16,-1 9-5 16,-9 10-6-16,-11 20 8 15,-10 15-1-15,-10 19-7 0,0 15-3 16,5 8 3-16,5 8 5 16,11 3 12-16,9 4 9 0,11-3 10 15,9-9-5-15,6 1 11 16,15-12-8-16,21 1-7 0,14-12-15 15,16-8-5-15,10-11 5 16,5-8-2-16,-5-8-15 0,0-7 5 16,-10-3 0-16,-5-9 6 15,-20-3-2-15,-11-4 4 0,-10-8 1 16,-20 0-15-16,-10 4 3 16,-16 12 0-16,-20 15 9 0,-15 18 81 15,-15 24 52-15,-6 15 7 16,1 0-50-16,10 4-41 15,14-4-35-15,12-8-16 0,14-8-8 16,41-26 12-16,-25 42 3 16,25-42-3-16,0 0-46 0,35 35-176 15,6-16-149-15,4-12-201 16,1-10-454-16</inkml:trace>
          <inkml:trace contextRef="#ctx0" brushRef="#br0" timeOffset="-2999.92">10333 3440 553 0,'16'-7'112'0,"-16"7"43"0,0 0 54 15,0 0-42-15,0 0-7 16,0 0 2-16,0 0-48 0,15 7 198 15,-15-7-43-15,0 42-115 16,-5 0-79-16,-5 4 7 0,5 3 48 16,-1-3-33-16,12 0-39 15,-1-4 2-15,15-8-11 0,5 0-9 16,11-11 3-16,5-8-25 16,-1-3-12-16,6-8 18 0,-11-8-18 15,6-11-3 1,-5-5 15-16,-11-10-18 0,0-8 8 15,-4-4 0-15,-11-11-16 16,-5-8 16-16,-15 4-8 0,-5 3-6 16,-11 8 0-16,-9 16 17 0,-11 11-15 15,-5 23-5-15,-20 22 20 16,0 13-15-16,-5 10 4 0,10 8 19 16,10 0 8-16,10 1 5 15,16-9 6-15,4-3-7 0,16-4-2 16,10-8 23-16,15-4-3 15,16-7-13-15,9-7 3 16,11-13-4-16,10-6-28 16,0-9 8-16,5-11-15 0,-5-7 3 15,-10-8 11-15,-5-4-19 16,-11-8 30-16,-9 1 28 0,-11-1-6 16,-15 4 31-16,-5 5-12 0,-11 6-26 15,-9 12-35-15,-16 20 5 16,-14 6-6-16,-6 20-4 0,-5 8 8 15,5 11-8-15,10-4 0 16,0 7 12-16,15-3-5 0,11-4-7 16,10 4 21-1,10-7-8-15,15-1-6 0,-10-34 6 16,35 34 3-16,6-11-14 16,15-11 5-16,0-12 0 0,0-4-15 15,5-8 10-15,-5 1 3 16,-11-8-12-16,-4 7-21 0,-16 1-76 15,-25 11-74-15,26-8-63 0,-26 8-205 16,0 0-399-16,0 0-185 16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20.75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27A1EE7-603E-4B21-AD24-570EB5133FE2}" emma:medium="tactile" emma:mode="ink">
          <msink:context xmlns:msink="http://schemas.microsoft.com/ink/2010/main" type="writingRegion" rotatedBoundingBox="24773,1749 31080,2162 30917,4664 24609,4251"/>
        </emma:interpretation>
      </emma:emma>
    </inkml:annotationXML>
    <inkml:traceGroup>
      <inkml:annotationXML>
        <emma:emma xmlns:emma="http://www.w3.org/2003/04/emma" version="1.0">
          <emma:interpretation id="{885F5740-CFEF-4BDE-8057-D623E51DC7DB}" emma:medium="tactile" emma:mode="ink">
            <msink:context xmlns:msink="http://schemas.microsoft.com/ink/2010/main" type="paragraph" rotatedBoundingBox="24811,1796 30290,2054 30238,3162 24759,2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DC291C-0906-4610-9C6D-E888DC9E1BFE}" emma:medium="tactile" emma:mode="ink">
              <msink:context xmlns:msink="http://schemas.microsoft.com/ink/2010/main" type="line" rotatedBoundingBox="24811,1796 30290,2054 30238,3162 24759,2904">
                <msink:destinationLink direction="with" ref="{C9CB9E99-1D23-4853-AD98-B2CFC46261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4F90C4F-8DF1-45AE-925B-5211E1A13F05}" emma:medium="tactile" emma:mode="ink">
                <msink:context xmlns:msink="http://schemas.microsoft.com/ink/2010/main" type="inkWord" rotatedBoundingBox="30100,2492 30269,2499 30238,3163 30069,3155"/>
              </emma:interpretation>
              <emma:one-of disjunction-type="recognition" id="oneOf0">
                <emma:interpretation id="interp0" emma:lang="" emma:confidence="0.5">
                  <emma:literal>$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-402-989 642 0,'0'0'149'16,"0"0"-10"-16,0 0-43 15,0 0-29-15,0 0 319 0,0 0 18 16,-20 42-149-16,15 15-101 16,5 8-42-16,10 3-58 0,5 1-12 15,1-1-16-15,9 1-13 16,-5-4 10-16,6-8-193 0,-11 0-387 15,0-4-205-15</inkml:trace>
        </inkml:traceGroup>
        <inkml:traceGroup>
          <inkml:annotationXML>
            <emma:emma xmlns:emma="http://www.w3.org/2003/04/emma" version="1.0">
              <emma:interpretation id="{192E01A2-7FC1-4208-BF8A-A54CEB42EEEE}" emma:medium="tactile" emma:mode="ink">
                <msink:context xmlns:msink="http://schemas.microsoft.com/ink/2010/main" type="inkWord" rotatedBoundingBox="24811,1796 27226,1910 27180,2879 24766,27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18.64">-3297-1572 551 0,'0'0'23'16,"0"0"176"-16,0 0 66 0,0 0 14 16,-10 53-68-16,-11 4-52 15,-4 1-41-15,-16-1-36 0,1-4-40 16,-6 4-33-16,-10 0 23 15,5-3-47-15,1-5 28 0,-6-3-257 16,10-8-221-16,0-4-107 16</inkml:trace>
          <inkml:trace contextRef="#ctx0" brushRef="#br0" timeOffset="-2999.93">-3825-1408 1115 0,'0'0'3'0,"-36"15"135"0,6 4 187 16,-1 8-91-16,-5 11-100 15,-4 8-80-15,-6 7-4 0,0 0-25 16,-4 1-8-16,-1-1 6 16,0-4-31-16,0-3-14 0,5-4-201 15,11-11-73-15,35-31-67 16,-36 15-84-16</inkml:trace>
          <inkml:trace contextRef="#ctx0" brushRef="#br0" timeOffset="-2843.65">-4339-1244 761 0,'0'0'231'0,"-50"42"45"16,-6 7-44-16,-5 4 9 15,5 5-130-15,-5-5-29 0,5 0-33 16,5-7-34-16,6-8-5 15,4-7-43-15,5-9-220 0,1-10-132 16,4-8-77-16</inkml:trace>
          <inkml:trace contextRef="#ctx0" brushRef="#br0" timeOffset="-2671.81">-4968-1210 963 0,'-36'53'284'16,"0"8"20"-16,-4 4-62 0,-1 4-103 15,-5-5-25-15,6-3-82 16,-1-11 4-16,11-8-30 0,4-16 12 16,26-26 4-16,0 0-118 15,-30 23-323-15,30-23-61 16,-21-30 59-16,11-20 120 0</inkml:trace>
          <inkml:trace contextRef="#ctx0" brushRef="#br0" timeOffset="-2515.57">-5360-1214 485 0,'0'0'262'0,"-30"15"-4"0,-1 20 29 16,1 3-15-16,-1 7-100 16,1-3-58-16,5-7-5 0,4-5-52 15,21-30 20-15,-25 38-26 16,25-38-30-16,-31 31 27 0,6-12-48 16,-11 0-50-16,1-4-313 15,-6-4-257-15</inkml:trace>
        </inkml:traceGroup>
      </inkml:traceGroup>
    </inkml:traceGroup>
    <inkml:traceGroup>
      <inkml:annotationXML>
        <emma:emma xmlns:emma="http://www.w3.org/2003/04/emma" version="1.0">
          <emma:interpretation id="{F3E1121E-560E-4199-9A3B-708F2E40AA91}" emma:medium="tactile" emma:mode="ink">
            <msink:context xmlns:msink="http://schemas.microsoft.com/ink/2010/main" type="paragraph" rotatedBoundingBox="24715,2645 31022,3058 30917,4664 24609,4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CA521-B454-407B-AF35-B4428823CB5E}" emma:medium="tactile" emma:mode="ink">
              <msink:context xmlns:msink="http://schemas.microsoft.com/ink/2010/main" type="line" rotatedBoundingBox="24715,2645 31022,3058 30917,4664 24609,4251"/>
            </emma:interpretation>
          </emma:emma>
        </inkml:annotationXML>
        <inkml:traceGroup>
          <inkml:annotationXML>
            <emma:emma xmlns:emma="http://www.w3.org/2003/04/emma" version="1.0">
              <emma:interpretation id="{CEC138A7-2CEE-4007-AE11-A534D4902F8F}" emma:medium="tactile" emma:mode="ink">
                <msink:context xmlns:msink="http://schemas.microsoft.com/ink/2010/main" type="inkWord" rotatedBoundingBox="24680,3173 24710,3175 24663,3884 24634,3882"/>
              </emma:interpretation>
            </emma:emma>
          </inkml:annotationXML>
          <inkml:trace contextRef="#ctx0" brushRef="#br0" timeOffset="-5046.74">-5832-242 431 0,'0'0'88'0,"0"0"-24"15,0 0-29-15,15-31-15 0,-15 31 20 16,0 0 18-16,0 0 16 15,0-34 28-15,0 34 63 0,0 0-3 16,0 0-13-16,0 0-2 16,0 0-36-16,0 0-37 0,0 0-4 15,0 0-9-15,0 0-33 16,0 0-22-16,0 0 12 16,0 0 111-16,0 0 17 0,-15 53-31 15,5 4-53-15,0 12-5 16,5-4-48-16,-1 3 22 0,6-3-23 15,-5-4 1-15,5-8 4 16,0-7-13-16,0-4 7 0,0-42-16 16,0 50 23-16,5-12-27 15,-5-38-55-15,0 0-412 0,0 42-196 16</inkml:trace>
          <inkml:trace contextRef="#ctx0" brushRef="#br0" timeOffset="-5374.86">-5832-242 202 0,'0'0'53'0,"0"0"8"15,0 0-16-15,0 0-6 0,0 0-8 16,0 0-21-16,0 0-10 16,0 0 0-16,0 0-3 0,0 0-5 15,0 0-2-15,0 0-20 16,0 0-41-16,0 0-44 0</inkml:trace>
        </inkml:traceGroup>
        <inkml:traceGroup>
          <inkml:annotationXML>
            <emma:emma xmlns:emma="http://www.w3.org/2003/04/emma" version="1.0">
              <emma:interpretation id="{0A07F4F3-3606-4C7B-9427-6F269742DA8B}" emma:medium="tactile" emma:mode="ink">
                <msink:context xmlns:msink="http://schemas.microsoft.com/ink/2010/main" type="inkWord" rotatedBoundingBox="27713,2842 28179,2872 28074,4478 27608,4447"/>
              </emma:interpretation>
            </emma:emma>
          </inkml:annotationXML>
          <inkml:trace contextRef="#ctx0" brushRef="#br0" timeOffset="640.61">-2418 489 698 0,'0'0'170'0,"0"0"11"16,5-38-28-16,-5 38 32 0,0 0 17 16,0 0-40-16,0 0-52 15,0 0-58-15,0 0-19 0,0 0-10 16,-41-4-31-16,41 4 21 0,-46 15-21 15,46-15-6-15,-35 39 14 16,35-39 3-16,-26 45-3 0,26-45 0 16,-20 54 13-16,20-54-22 15,-5 45 9-15,5-45 14 0,0 0-14 16,0 0 19-16,46 46-44 16,-46-46 19-16,35 19 23 0,-35-19-17 15,0 0 33-15,0 0-27 16,0 0 11-16,0 0-32 0,0 0 10 15,0 0 13-15,0 0-11 16,-45-34 14-16,4 15-19 0,5 4 1 16,36 15-4-16,-35-8 23 0,35 8-12 15,0 0-15-15,0 0 0 16,0 0-10-16,0 0 59 0,0 0-17 16,0 0-4-16,0 0 6 15,-20 53-12-15,14-7-15 0,6-46 23 16,16 57-3-16,4-3-35 15,-20-54-47-15,41 83-355 0,-6-22-207 16</inkml:trace>
          <inkml:trace contextRef="#ctx0" brushRef="#br0" timeOffset="-4406.13">-2794-639 433 0,'0'0'177'0,"0"0"-23"16,0 0-6-16,0 0 74 15,0 0-14-15,0 0-43 16,0 0-34-16,0 0-66 0,0 0-21 15,0 0 17-15,-15 39 59 16,9 10 6-16,6 4-76 0,6 12-8 16,-1 0-32-16,5 3 8 15,0-3-2-15,-5-8-16 0,5-7 7 16,0-4-15-16,1-8-41 16,-11-38-424-16,5 42-100 0</inkml:trace>
        </inkml:traceGroup>
        <inkml:traceGroup>
          <inkml:annotationXML>
            <emma:emma xmlns:emma="http://www.w3.org/2003/04/emma" version="1.0">
              <emma:interpretation id="{55809D3E-540C-4265-AD71-D29912BCEA6F}" emma:medium="tactile" emma:mode="ink">
                <msink:context xmlns:msink="http://schemas.microsoft.com/ink/2010/main" type="inkWord" rotatedBoundingBox="30069,3440 30993,3500 30944,4241 30021,4180"/>
              </emma:interpretation>
            </emma:emma>
          </inkml:annotationXML>
          <inkml:trace contextRef="#ctx0" brushRef="#br0" timeOffset="1718.72">183 40 897 0,'0'0'288'0,"0"0"-85"16,0 0-84-16,-5-31-48 0,5 31-42 16,0 0-11-16,-26-11-10 0,-4 18 2 15,4 12-10-15,-4 8-10 16,10 4 22-16,-1-1-24 15,6 4 12-15,5 1 28 0,10-1-51 16,0-34 34-16,10 42-32 0,5-8 23 16,-15-34 0-16,31 27 18 15,-1-12-38-15,1-7 27 0,-1-8-30 16,-4 0 46-16,-26 0-25 0,20-4 7 16,-20 4 0-16,0 0-7 15,0 0 22-15,0 0-32 0,0 0 17 16,0 0-27-16,0 0 23 0,-15 30-13 15,15-30 4-15,-21 50-4 16,11-12 24-16,5 0 11 16,5-4 67-16,10-3-27 0,-10-31-2 15,31 34-22-15,9-15 7 0,-4 0-48 16,5-11 19-16,-6-4-27 16,1-8-104-16,-6-11-308 0,1-5-134 15</inkml:trace>
          <inkml:trace contextRef="#ctx0" brushRef="#br0" timeOffset="1281.21">-473 261 636 0,'0'0'46'0,"0"0"185"0,0 0 76 16,0 0 12-16,0 0-26 0,0 0-53 16,26 38-53-16,-1 7-31 15,1-7 0-15,-6 4-82 0,5-4-20 16,-4 4-35-16,-1 0-7 0,-5-4-10 15,-5 4-79-15,0-4-260 16,-10-38-268-16,6 50-84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42.48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EA4A939-29C6-4131-B196-F0490F00F38D}" emma:medium="tactile" emma:mode="ink">
          <msink:context xmlns:msink="http://schemas.microsoft.com/ink/2010/main" type="inkDrawing" rotatedBoundingBox="23816,12994 24494,10798 26201,11325 25524,13521" hotPoints="25973,12241 25001,13213 24029,12241 25001,11269" semanticType="enclosure" shapeName="Circle">
            <msink:destinationLink direction="with" ref="{DDCCE386-B22F-4373-B369-08A0878D5CD5}"/>
          </msink:context>
        </emma:interpretation>
      </emma:emma>
    </inkml:annotationXML>
    <inkml:trace contextRef="#ctx0" brushRef="#br0">8901 7315 924 0,'0'0'360'0,"0"-42"-7"16,5 12 9-16,-5-1-77 15,0 31-63-15,0-46-98 0,-10 12-39 16,0 4-53-16,10 30 10 16,-26-35-27-16,-4 16-4 0,-6 8-5 15,1 7-1-15,-11 0-5 16,0 12-8-16,0 3 8 15,-4 1 15-15,-1 3-22 16,-5 0 29-16,10 0 9 0,0 5 80 16,1-1-58-16,-1 3-6 15,0-3-29-15,6 1 13 16,-1-1-2-16,5 0-14 0,-4-8-3 16,4 8-12-16,1 0 6 15,-6 4-16-15,6 0 26 0,-6 4-6 16,5 3 10-16,1-3 16 15,4-1 9-15,1 5-15 16,4-8-12-16,26-23 0 0,-30 42-11 16,5-4 3-16,4 4 4 15,6 3 67-15,0 5-21 16,5 7-21-16,-1 4-15 0,6 0 2 16,0 8-22-16,5-5-4 15,0 5 18-15,5 3 35 0,-5-3-5 16,10-4-36-16,1-4 4 15,4-4-9-15,0-4 3 0,5 0-10 16,6-3 11-16,-1-1-11 16,6-3 5-16,4 4-10 0,-4-1 11 15,9-7-9-15,-4 4 18 16,5-4-27-16,-6 0 18 0,6 0-9 16,-1-4 3-1,1-4-5-15,-5-4 0 0,4-3 7 16,-4-4-11-16,4-8 16 0,1-7 0 15,5-8-2-15,5 0-3 16,5-12-2-16,10-7-7 0,-5-3 12 16,5-9-10-16,0-7 14 15,0-4-9-15,-5-7 0 0,0-1 2 16,0 0-2-16,-6-3 0 16,-4-4 5-16,-5 4-5 0,0-1 0 15,-11 5 10-15,1-1-10 16,-6-3 0-16,-4 3 10 0,-6-3-7 15,-5 0 5-15,-5-4-8 16,-5-4-8-16,1-8 19 16,-12 0-17-16,6 1 6 0,-5-1 4 15,0 1-9-15,-5 3 13 16,0 0-16-16,-5 0 12 0,-1 1-9 16,-4 3 13-16,-5 0-11 0,-1 0 3 15,1 0 5-15,-6 4-10 16,1-4 13-16,0 0-8 0,-1 4-8 15,1 7 12-15,-1 8 10 16,1 8-23-16,-1 11 4 0,-4 0-1 16,4 8 6-16,1 7 0 15,30 8-3-15,-41-7 3 16,41 7-18-16,-31-8-113 0,31 8-127 16,0 0-148-16,0 0-229 15,0 0-400-15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49.78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9A4E8D-4082-4150-8DD8-3349565ADDBF}" emma:medium="tactile" emma:mode="ink">
          <msink:context xmlns:msink="http://schemas.microsoft.com/ink/2010/main" type="inkDrawing" rotatedBoundingBox="28599,13135 30451,10407 30528,10459 28676,13187" semanticType="callout" shapeName="Other">
            <msink:sourceLink direction="with" ref="{93ADBF32-BE3A-4BDD-AE8B-B32E6B1E6995}"/>
          </msink:context>
        </emma:interpretation>
      </emma:emma>
    </inkml:annotationXML>
    <inkml:trace contextRef="#ctx0" brushRef="#br0">13986 6321 1022 0,'0'0'159'0,"0"0"82"16,-15 22-39-16,-21 17-25 0,-20 14 29 15,-10 23 37-15,-15 8 6 16,-5 15-47-16,-11 19-52 0,-10 27-23 16,-4 26-25-16,-11 24 3 15,-10 14-26-15,-1 5-24 0,1-5-22 16,5-11-18-16,11-19-15 16,9-19 0-16,21-26 0 0,9-24 5 15,21-18-14-15,11-24-25 0,9-18-131 16,11-8-125-16,25-42-235 15,-41 34-234-15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50.05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0DF325-E95B-4A3F-9D72-CFED7BF58667}" emma:medium="tactile" emma:mode="ink">
          <msink:context xmlns:msink="http://schemas.microsoft.com/ink/2010/main" type="inkDrawing" rotatedBoundingBox="28885,11287 30020,12658 29919,12740 28784,11369" semanticType="callout" shapeName="Other">
            <msink:sourceLink direction="with" ref="{93ADBF32-BE3A-4BDD-AE8B-B32E6B1E6995}"/>
          </msink:context>
        </emma:interpretation>
      </emma:emma>
    </inkml:annotationXML>
    <inkml:trace contextRef="#ctx0" brushRef="#br0">12243 7231 1595 0,'0'0'6'16,"41"-19"11"-16,5 15 117 0,0 20 69 15,-1 22 40-15,11 15-24 16,5 19-13-16,0 20-49 16,5 11-58-16,0 3-42 0,5 9-24 15,5-5-5-15,6-3-28 16,-1-8 8-16,5-4 0 0,-9-11-24 15,4-12-142-15,-15-7-219 16,0-15-284-16,-5-16-145 0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2:12.02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035BE6E-78B7-4E62-93BC-011DE94F922E}" emma:medium="tactile" emma:mode="ink">
          <msink:context xmlns:msink="http://schemas.microsoft.com/ink/2010/main" type="writingRegion" rotatedBoundingBox="24265,17417 18283,17687 18174,15277 24156,15007"/>
        </emma:interpretation>
      </emma:emma>
    </inkml:annotationXML>
    <inkml:traceGroup>
      <inkml:annotationXML>
        <emma:emma xmlns:emma="http://www.w3.org/2003/04/emma" version="1.0">
          <emma:interpretation id="{D7B54CF6-F18A-488D-B56D-49573AE7D556}" emma:medium="tactile" emma:mode="ink">
            <msink:context xmlns:msink="http://schemas.microsoft.com/ink/2010/main" type="paragraph" rotatedBoundingBox="24265,17417 18283,17687 18174,15277 24156,15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32226-939B-493F-A797-5BC44CA77A25}" emma:medium="tactile" emma:mode="ink">
              <msink:context xmlns:msink="http://schemas.microsoft.com/ink/2010/main" type="line" rotatedBoundingBox="24265,17417 18283,17687 18174,15277 24156,15007"/>
            </emma:interpretation>
          </emma:emma>
        </inkml:annotationXML>
        <inkml:traceGroup>
          <inkml:annotationXML>
            <emma:emma xmlns:emma="http://www.w3.org/2003/04/emma" version="1.0">
              <emma:interpretation id="{F89516DA-5897-4291-BE66-B18318247B54}" emma:medium="tactile" emma:mode="ink">
                <msink:context xmlns:msink="http://schemas.microsoft.com/ink/2010/main" type="inkWord" rotatedBoundingBox="24265,17417 20451,17589 20342,15179 24156,15007">
                  <msink:destinationLink direction="with" ref="{DDCCE386-B22F-4373-B369-08A0878D5CD5}"/>
                  <msink:destinationLink direction="with" ref="{58DB4679-706D-4045-A288-A6127CCB6B4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874 1197 591 0,'0'0'163'0,"15"-31"60"16,-15 31 6-16,0 0-29 0,0 0 13 15,0 0 25-15,0 0 36 0,0 0-5 16,0 0-27-16,0 0-57 16,0 0-45-16,0 0-12 0,0 0-7 15,0 0-46-15,0 0-33 0,0 0-19 16,-30-7-14-16,-1 14-15 15,-4 12 3-15,-1 12 6 16,6 3-12-16,4 8-1 0,1 7 18 16,4 1-17-16,6 0-7 0,10-5 9 15,5-3-8-15,10-4 6 0,16-3 14 16,4-9-11-16,1-3 16 16,9-4-10-16,-4-7 9 0,-1 3-12 15,1-8-8-15,-11-7 17 0,1 4-14 16,-26-4 14-16,0 0-6 15,0 0 3-15,0 0-17 0,0 0-2 16,-15-26-8-16,-11 3-5 0,-9 11-33 16,-1-3-13-16,-10 0 7 0,-5-4 0 15,6 0 24-15,-6 0 17 16,10 0 2-16,1-4 14 16,4 0 11-16,11-4-12 0,25 27 21 15,-31-34-12-15,31 34 3 0,-30-34 4 16,30 34-1-16,0 0 10 0,-21-31 50 15,21 31-6-15,0 0-5 16,0 0-13-16,0 0-12 0,0 0-14 16,0 0 143-16,0 0-16 0,0 34-43 15,11 12-16-15,4 8-26 16,5 3-17-16,6 0-21 0,4 4-8 16,1 0 1-16,4 3-4 15,1-6-6-15,-6-9 0 0,1-3 0 16,-11-12-182-16,-20-34-120 0,20 31-219 15,-20-31-314-15</inkml:trace>
          <inkml:trace contextRef="#ctx0" brushRef="#br0" timeOffset="578.11">76 1364 789 0,'0'0'172'0,"0"0"71"0,0 0-9 15,0 0-111-15,0 0-52 0,0 0 77 16,0 0 89-16,0 0-28 0,0 0-57 15,26 35-38-15,-1 3-58 16,1 0-27-16,-1 4 10 0,5-8-35 16,-9 4 13-16,-1-7-21 0,0-9 1 15,-4 5 13-15,-16-27-16 16,10 23 12-16,-10-23-1 16,0 0 1-16,0 0 10 0,0 23-24 15,0-23 16-15,-31 23-17 0,-4-12 19 16,-6-3-17-16,0-8 9 0,6-4 8 15,-6-4-14-15,6-7 18 16,4-4-14-16,6 8 6 0,25 11-9 16,0 0 7-16,-26-19-8 0,26 19-10 15,0 0 21-15,0 0-22 16,21 11 20-16,4 4-5 0,6 8 20 16,-1-4 76-16,1 4-40 15,-1 0-11-15,-10 0-30 0,-20-23 55 16,21 26 21-16,-6 1 53 0,-10 0 49 15,-10 7-18-15,-10 4-76 16,-11 0-36-16,-9 4-34 0,-6 0-18 16,-5-4-11-16,1 0 8 0,-6-3-35 15,5-9-87-15,5-7-72 0,6-3-61 16,-1-16-41-16,6-8-58 16,30 8-71-16,-31-42-81 0,11-8-12 15,15-11 37-15</inkml:trace>
          <inkml:trace contextRef="#ctx0" brushRef="#br0" timeOffset="968.72">655 0 837 0,'0'0'345'0,"0"0"-27"15,0 0-45-15,31 58-79 16,-16-9-43-16,-10-3-13 0,-10 3 8 16,-10 5-52-16,-5-1-47 0,-11-4-22 15,1 1-11-15,-11-4-22 0,0-4 16 16,1-8-23-16,4-7 7 16,6-12-9-16,30-15-47 15,-36 11-19-15,6-7 20 0,30-4 19 16,-31-23 32-16,31 23 4 0,-25-42 27 15,25 42 53-15,-21-42 15 0,21 42-3 16,0 0-17-16,0 0-34 16,0 0-10-16,0 0-8 0,-30-7-1 15,30 7 0-15,-36 30-11 0,6 5 6 16,-1 3-7-16,1-4-11 0,30-34-23 16,-46 49-181-16,11-10-291 15,-1-9-224-15</inkml:trace>
          <inkml:trace contextRef="#ctx0" brushRef="#br0" timeOffset="1312.46">-528 1273 1151 0,'30'-23'322'0,"-30"23"2"0,31 4-87 16,-31-4-94-16,40 30-50 16,-14 12-43-16,4-4-23 0,-9 8-2 15,-1 0-4-15,-5 0-13 16,0-1 9-16,-4 1 7 0,-11 0-6 16,0-4 0-16,-16 3-8 0,-4-3 1 15,-5-11 10-15,-6-8 41 16,6-8 71-16,-6-8 15 0,11-10-34 15,20 3-37-15,-36-39-42 0,16-10-13 16,10-8-22-16,5-12 2 0,15-3 1 16,0-1-7-16,10 5-7 15,1 11-51-15,-6 7-204 16,-15 50-313-16,20-46-254 0</inkml:trace>
          <inkml:trace contextRef="#ctx0" brushRef="#br0" timeOffset="2218.68">-1087 1574 1607 0,'0'0'385'15,"0"0"40"-15,0 0-109 16,0 0-130-16,0 0-93 0,0 0-39 16,0 0 1-16,0 0-28 0,0 0-14 15,0 0 1-15,-10-34-9 0,5 3-5 16,5 31-4-16,-5-38 4 16,5 38-6-16,0-30 6 0,0 30-7 15,0 0 1-15,0 0 6 0,0 0 0 16,0 0 0-16,0 0 0 0,0 0 0 15,0 0-15-15,0 0-1 16,0 0 5-16,0 0-2 16,0 0 13-16,0 0 0 0,0 0 3 15,0 0-13-15,0 0 10 0,0 0-3 16,0 0 3-16,0 0-8 0,0 0-5 16,0 0 0-16,0 0 8 15,0 0 1-15,0 0 0 0,0 0 4 16,25 45 3-16,6-10 2 0,-6-5 5 15,0 1-10-15,-4-5 2 0,-21-26-9 16,25 31 11-16,-25-31-9 16,0 0 12-16,10 38-10 0,-10-8 3 15,0-30 3-15,-25 38-11 0,-1-7-19 16,-4-12-19-16,-1-8-39 16,1-7-29-16,5-8 31 0,25 4-9 15,-31-45 2-15,11-9 27 16,10-7 1-16,-6 0 17 0,11 4 28 15,0 8 12-15,5 11-8 0,0 38 25 16,-5-31 7-16,5 31-19 16,0 0 0-16,-30-11-8 0,4 22 8 15,-4 8-5-15,-1 15 13 0,1 1-18 16,-1 3-3-16,11-4 2 0,5 0 2 16,5 1 4-16,10-35-13 15,0 38 9-15,0-38 16 16,15 38 6-16,5-19 4 0,11-4 8 15,-1-3-8-15,6-5 0 0,-6 5-17 16,-4-5 3-16,-1-3-3 0,-25-4-6 16,20 8-3-16,-20-8 28 15,0 0 83-15,0 0 4 0,0 0-47 16,0 0-31-16,-25 11-19 0,0-3-17 16,-6-1-4-16,-5-7-2 0,1 0 5 15,4 0 34-15,6-3 49 16,5 3 11-16,20 0-4 0,0 0-29 15,0 0-31-15,-26 3 2 0,26-3-4 16,0 0 68-16,-30 38 41 16,4 8 21-16,1 8-6 0,0 3-22 15,-6 0-29-15,1 4-42 16,-1 0-29-16,-9-8-6 0,-1 8-6 16,-5-4-147-16,-5-7-198 0,1-5-158 15,-1-6-188-15,5-9-229 0</inkml:trace>
          <inkml:trace contextRef="#ctx0" brushRef="#br0" timeOffset="2749.92">-1620 1258 1199 0,'0'0'281'0,"0"0"-41"16,0 0 13-16,40-8-24 0,-40 8-80 16,0 0-3-16,5 46-7 0,-10-4-31 15,-5 0-38-15,-10-8-37 0,-1 8-30 16,-14 0-3-16,-1 3 11 16,1-10-14-16,-6-5-1 15,6-7 21-15,4-8-8 0,1-7-15 16,-1-8 23-16,6-4 11 0,-1-7-22 15,26 11 1-15,-30-31 15 0,4 1 3 16,26 30-3-16,-25-31 4 16,25 31-6-16,0 0-25 0,0 0-3 15,0 0 3-15,0 0-5 0,0 0 6 16,-5 31 8-16,10 22-13 0,10 16 9 16,1 7 156-16,-6 8 5 15,0-4-40-15,0-4-27 0,-15 0 26 16,-5-11 2-16,-11 0-38 15,-14-4-47-15,-11-4-18 0,-10-12 0 16,-5-6-19-16,-5-13-14 0,-5-7 11 16,5-15 3-16,0-12 21 0,-5-11-2 15,5-15-10-15,5-15-6 16,5-12 12-16,5-4-8 0,11-4 4 16,9 1 4-16,11-1-8 0,15 1-22 15,5-1-5-15,5 8 14 0,10 4-5 16,5 3-20-16,11 5-92 15,-6 3-162-15,6 4-149 0,-1 4-261 16,-4 4-195-16</inkml:trace>
        </inkml:traceGroup>
        <inkml:traceGroup>
          <inkml:annotationXML>
            <emma:emma xmlns:emma="http://www.w3.org/2003/04/emma" version="1.0">
              <emma:interpretation id="{C1209CE0-646E-4C7C-8F8B-27FE6806DAAB}" emma:medium="tactile" emma:mode="ink">
                <msink:context xmlns:msink="http://schemas.microsoft.com/ink/2010/main" type="inkWord" rotatedBoundingBox="20181,17189 18265,17276 18185,15508 20101,15422">
                  <msink:destinationLink direction="with" ref="{6F3BC56D-91C3-4F40-B988-D557402BE42A}"/>
                  <msink:destinationLink direction="with" ref="{BB9B8603-4055-4C71-AD72-5F2E2AA8EB99}"/>
                  <msink:destinationLink direction="with" ref="{168D83F3-D965-4161-8D86-B7BC170A9D0B}"/>
                  <msink:destinationLink direction="with" ref="{084861DB-EA66-4C60-A616-CE5179483AF1}"/>
                </msink:context>
              </emma:interpretation>
              <emma:one-of disjunction-type="recognition" id="oneOf1">
                <emma:interpretation id="interp1" emma:lang="" emma:confidence="0.5">
                  <emma:literal>n:</emma:literal>
                </emma:interpretation>
                <emma:interpretation id="interp2" emma:lang="" emma:confidence="0.5">
                  <emma:literal>n ,</emma:literal>
                </emma:interpretation>
                <emma:interpretation id="interp3" emma:lang="" emma:confidence="0">
                  <emma:literal>, ,</emma:literal>
                </emma:interpretation>
                <emma:interpretation id="interp4" emma:lang="" emma:confidence="0">
                  <emma:literal>r:</emma:literal>
                </emma:interpretation>
                <emma:interpretation id="interp5" emma:lang="" emma:confidence="0">
                  <emma:literal>n %</emma:literal>
                </emma:interpretation>
              </emma:one-of>
            </emma:emma>
          </inkml:annotationXML>
          <inkml:trace contextRef="#ctx0" brushRef="#br0" timeOffset="3234.29">-3216 1532 884 0,'-15'30'155'0,"15"-30"40"0,-10 39-15 15,0-5-68-15,10-34-57 0,-5 42-15 16,5-42-6-16,0 34-22 16,0-34-3-16,0 0 13 15,0 0-26-15,0 0 13 0,0 0 20 16,0 0-6-16,0 0-9 0,30-4 24 15,-30 4-29-15,26-42 0 0,-6-3 3 16,-5-1-7-16,-10 0-1 16,0 8 35-16,-5 38 36 0,0 0-25 15,0-38-23-15,0 38-6 0,0 0 19 16,0 0 19-16,-25 53-28 0,5 4-5 16,-6 4 4-16,1 4 2 15,-6 0 36-15,6-4-7 0,-11 0-19 16,6-4-7-16,-11-4 18 15,6-7 18-15,-1-4 17 0,6-12 42 16,-1-7 2-16,6-7-34 0,5-9 1 16,-6-11-18-16,6-7-46 15,5-16-12-15,-1-22-21 0,11-16 3 16,0-19-9-16,10-3-2 0,5-1 6 16,6 8-13-16,-1 11 17 0,5 12-21 15,-5 11-3-15,1 12-162 16,-16 34-144-16,0 0-251 0,15-42-130 15</inkml:trace>
          <inkml:trace contextRef="#ctx0" brushRef="#br0" timeOffset="3671.77">-4074 1086 1285 0,'0'0'360'0,"0"0"-43"16,0 42-49-16,0-4-32 0,-5 4-36 15,0 0-18-15,-10 4-48 0,-6 7-49 16,-9 0-25-16,-11 5-37 16,-5-1-10-16,-9 4-23 0,-12-4 5 15,1 0-9-15,0-11 3 0,5-16 5 16,0-3-19-16,6-8 27 15,4-11-20-15,10-16-22 0,6-7-33 16,4-16 28-16,11-7 17 0,5 0 12 16,15-4 9-16,5 8-9 15,15 0 28-15,5 7-15 0,1 12 22 16,9 3-19-16,-4 12 12 0,4 12-7 16,-9-1 7-16,-1 8-6 0,-25-19 40 15,15 50 36-15,-10 3-21 16,-15 8-42-16,-15 7-10 15,-16 9-4-15,-4-5-23 0,-6 0 5 16,-5-3-151-16,0-16-158 0,5-3-94 16,5-12 1-16,1-11-41 0</inkml:trace>
          <inkml:trace contextRef="#ctx0" brushRef="#br0" timeOffset="3859.27">-4740 705 913 0,'36'-46'422'0,"0"5"-29"0,-1-1-76 15,1 0-151-15,-6 11-73 16,1 8-52-16,-31 23-24 16,35-15-3-16,-35 15-10 0,31 19 9 15,-31-19-18-15,5 73-35 0,-15 10-193 16,-11 5-236-16,-9 7-139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4:28.5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743 2026 322 0,'0'0'109'16,"-33"-26"12"-16,33 26-48 16,0 0 31-16,0 0-4 0,-33-22-42 15,33 22-12-15,0 0-26 16,-39-4 16-16,39 4 24 0,-33 23-28 15,33-23 17-15,-33 51-28 0,13-6-3 16,1 3-23-16,12-1 27 16,7-3-12-16,-6-3-2 0,12-1 5 15,7-6-13-15,-13-34 27 16,33 36-14-16,0-13 14 0,-33-23-17 16,39 11-13-16,-12-11 52 15,-27 0-32-15,39-22-27 16,-39 22 18-16,33-45-17 0,-20 5-4 15,0-5 25-15,-13-3-12 16,0-4 30-16,-6 2-19 0,-7 9-8 16,6 4-25-16,7 37 22 15,-20-40-30-15,20 40 39 0,0 0-15 16,-39-26 27-16,39 26-7 16,-40 0-5-16,40 0-28 0,-39 22-8 15,39-22 22-15,0 0-8 16,-33 33 3-16,33-33 27 15,0 0-133-15,-13 37-146 0,6-11 37 16,14-4-21-16</inkml:trace>
  <inkml:trace contextRef="#ctx0" brushRef="#br0" timeOffset="301">638 2391 427 0,'0'0'142'0,"0"0"3"15,0 0-34-15,0 0-54 16,0 0 46-16,0 0-11 0,20 37 16 16,-7 0 5-16,6 0-8 15,1 0-58-15,0-4 9 0,6 4-35 16,0 0 12-16,1-4 1 0,-1 0-20 15,-26-33 1-15,39 37-31 16,-39-37 6-16,33 37 21 0,-33-37-28 16,0 0 61-16,0 0-159 15,0 0-121-15,0 0-48 0,0 0 1 16,0 0-8-16</inkml:trace>
  <inkml:trace contextRef="#ctx0" brushRef="#br0" timeOffset="660">480 2443 279 0,'0'0'125'0,"13"-30"22"15,-13 30-61-15,0 0-58 0,0 0 76 16,0 0-10-16,0 0 47 16,0 0 65-16,33 18-48 0,-20 19-25 15,0 4-34-15,-13 14 3 0,-6 5-31 16,-7 6-23-16,0-7-21 16,-7 4-27-16,7-8 27 0,-7 1-12 15,7-8-12-15,-7-4-27 16,7-8 9-16,6-6 26 0,7-30 3 15,0 0-5-15,-19 33-15 16,19-33 6-16,0 0-36 0,0 0-128 16,0 0-158-16,0 0-39 15,0 0 22-15,26-11 10 16</inkml:trace>
  <inkml:trace contextRef="#ctx0" brushRef="#br0" timeOffset="985">585 2934 368 0,'0'0'134'0,"0"0"3"15,33-22-18-15,-33 22 5 16,0 0-55-16,0 0-3 0,0 0 90 15,26 0-37-15,-26 0 30 16,0 0-26-16,33 26-51 0,-33-26-16 16,27 37-3-16,-1-12-34 0,-26-25 22 15,26 44-4-15,-13-15-45 16,-13-29 2-16,20 37 1 0,-20-37 18 16,26 30-18-16,-26-30 29 15,0 0-60-15,0 0-130 0,20 33-63 16,-20-33-67-16,0 0-30 0,0 0 22 15</inkml:trace>
  <inkml:trace contextRef="#ctx0" brushRef="#br0" timeOffset="1261">533 2989 340 0,'0'0'92'0,"0"0"2"15,0 0 3-15,0 0 12 16,0 0 42-16,0 0 7 0,33 19-37 16,-33-19-6-16,13 39 2 15,-13 6-58-15,-7-5-41 0,1 1-14 16,-8 0 16-16,-5-4-10 0,19-37-3 15,-27 51 31-15,14-10-126 16,13-41-175-16,-19 37-54 0,19-37-77 16</inkml:trace>
  <inkml:trace contextRef="#ctx0" brushRef="#br0" timeOffset="2000">3076 2052 439 0,'-7'-30'120'16,"7"30"40"-16,0 0-70 15,0 0-17-15,0 0 12 0,-33 30 22 16,7 7-40-16,0 7-15 16,-1 7-17-16,1 4 20 0,13 1-38 15,0-1 3-15,13-7-15 16,0-3 23-16,6-1-11 16,8-11 4-16,-14-33 4 15,46 30 8-15,-14-12-66 0,8-14 82 16,-7-8-27-16,0-7-30 15,-33 11-1-15,39-37 26 0,-6-3-21 16,-13-9-32-16,-7-6 70 16,-7-4-47-16,1-8 50 0,-7 5-13 15,0 4-52-15,-7 9 39 16,1 9-14-16,6 40 3 0,-20-33-7 16,20 33 27-16,-39-8-30 15,39 8 6-15,-46 19-8 16,13 3 24-16,33-22-80 0,-27 33 60 15,27-33-134-15,-6 33-115 0,-1-3-109 16</inkml:trace>
  <inkml:trace contextRef="#ctx0" brushRef="#br0" timeOffset="2302">3023 2465 581 0,'7'29'165'16,"-1"5"14"-16,1 2 35 16,6 1-38-16,0 4-14 0,7 0-31 15,6-1-54-15,-6 1-24 16,0-4-28-16,6-4-16 0,-26-33 20 15,39 37-16-15,-12-11 6 16,-27-26-57-16,39 26 57 0,-13-4-32 16,-26-22-29-16,0 0-123 15,33 18-87-15,-33-18-29 0,0 0 2 16,0 0-50-16</inkml:trace>
  <inkml:trace contextRef="#ctx0" brushRef="#br0" timeOffset="2624">2911 2709 399 0,'0'0'179'16,"14"-30"2"-16,-14 30-33 15,0 0-42-15,0 0-3 16,0 0 124-16,0 0-46 16,0 0 21-16,0 0-68 0,26 37-20 15,-13 4-26-15,-13-1-43 16,0 8 9-16,-7 0-41 0,1 0-10 16,-7-3 9-16,-7-5-17 15,0 0 10-15,7-3 7 0,-7-4-12 16,20-33-37-16,-19 33-179 0,19-33-123 15,-20 30-37-15,20-30 17 16,-13 22 19-16</inkml:trace>
  <inkml:trace contextRef="#ctx0" brushRef="#br0" timeOffset="2969">3076 3023 545 0,'0'0'147'0,"0"0"-49"0,0 0 47 16,0 0-32-16,0 0 31 15,0 0 58-15,33-23-24 16,-33 23-32-16,26 8-3 0,-26-8 17 15,0 0-60-15,33 21-34 16,-33-21-25-16,26 37-12 0,-26-37-14 16,20 41-8-16,-1-12 9 15,-19-29-35-15,27 37 35 0,-27-37-16 16,0 0 12-16,26 30-40 16,-26-30-84-16,0 0-80 0,0 0-121 15,0 0-101-15,0 0 22 16,0 0 29-16</inkml:trace>
  <inkml:trace contextRef="#ctx0" brushRef="#br0" timeOffset="3200">3023 3129 345 0,'0'0'65'0,"0"0"59"0,0 0-1 15,0 0 29-15,0 0 34 16,0 0-20-16,0 0 50 16,-6 44-59-16,-8-3-39 0,8-4-52 15,6-37-30-15,-13 48-17 16,-7-8-19-16,20-40 17 0,-26 48-12 16,-1-11-55-16,27-37-293 15,-39 37-161-15</inkml:trace>
  <inkml:trace contextRef="#ctx0" brushRef="#br0" timeOffset="3777">3490 490 515 0,'0'0'164'0,"0"0"-19"16,0 0-3-16,0 0-53 16,0 0 2-16,0 0 125 0,0 0-51 15,0 0-10-15,13 59-77 16,-13 8-20-16,0-4-33 0,0-4-11 15,-7 0 3-15,1-4-33 16,-1-7 24-16,1 0-117 0,-1-11-256 16,7-37-83-16,-7 48-9 15</inkml:trace>
  <inkml:trace contextRef="#ctx0" brushRef="#br0" timeOffset="4077">4055 15 593 0,'0'0'204'0,"0"0"-60"0,-46-15-65 16,46 15-17-16,-59-4-2 0,6 11-53 15,1 5 40 1,6-1-19-16,-7 7 2 0,7 8-37 16,0 0 23-16,0 0-59 15,7 0 96-15,39-26-50 0,-53 44 3 16,53-44-14-16,-39 41-15 16,39-41-144-16,-27 40-43 15,21-7-82-15</inkml:trace>
  <inkml:trace contextRef="#ctx0" brushRef="#br0" timeOffset="4516">3411 612 576 0,'0'0'123'16,"0"0"-31"-16,0 0-27 0,0 0-17 16,0 0 74-16,-40 11-40 15,40-11-4-15,0 0-45 0,-46 37-2 16,46-37-40-16,-32 56 6 16,-1-1 168-16,6-3-31 15,-12 3 0-15,13 8-59 16,-14-4-8-16,7 0-20 0,1-3-14 15,-1-5 8-15,0-6 14 16,-7-1-13-16,1-15-9 0,6-4-11 16,33-25 14-16,-46 23 83 15,46-23-49-15,-39-4 1 0,39 4 15 16,-33-32-28-16,20-9-1 16,13-11-45-16,13-7 3 15,13-7 8-15,1-5-30 0,-1 9 32 16,7 2-33-16,-1 12 17 15,-5 11-3-15,-27 37-1 16,39-33-40-16,-6 15-255 0,-33 18-352 16,39 3-68-16</inkml:trace>
  <inkml:trace contextRef="#ctx0" brushRef="#br0" timeOffset="4709">2839 1372 1498 0,'0'0'338'16,"0"0"-82"-16,0 0-120 0,0 0-67 16,0 0-51-16,-13-40-80 15,13 40-286-15,-7-36-395 0</inkml:trace>
  <inkml:trace contextRef="#ctx0" brushRef="#br0" timeOffset="5301">743 823 702 0,'0'0'142'0,"0"0"-65"0,0 0-32 16,0 0 12-16,0 0-52 16,20-34 13-16,-20 34-16 0,19-40 1 15,1 7-3-15,-20 33-3 16,33-37 20-16,0 14 25 15,-33 23-5-15,33-18-44 0,-33 18-27 16,33-11 17-16,-33 11 35 16,0 0-18-16,0 0 38 0,0 0 50 15,0 0 16 1,0 0-33-16,6 29-21 0,-6-29-22 16,-13 45 9-16,-7-5 17 15,-6-3 16-15,0 0-50 0,-7-3-41 16,-7-1 73-16,8 0-56 15,-8-3-15-15,-6-1-39 0,13-3 91 16,0-4-33-16,33-22-6 16,-39 26 1-16,39-26-3 15,-33 26-108-15,33-26-150 0,0 0-49 16,-26 15-94-16</inkml:trace>
  <inkml:trace contextRef="#ctx0" brushRef="#br0" timeOffset="5529">927 457 706 0,'0'0'214'16,"46"-40"-56"-16,0 11 77 0,-7 3-152 15,7-4 24 1,-6 1-102-16,-40 29-14 0,46-30 27 16,-46 30-77-16,0 0-243 15,0 0-108-15</inkml:trace>
  <inkml:trace contextRef="#ctx0" brushRef="#br0" timeOffset="5988">454 804 347 0,'0'0'109'16,"-13"30"19"-16,13-30-25 0,0 0 5 15,0 0 11-15,0 0 11 16,0 0 45-16,0 0-70 0,0 0-47 15,39 15-13-15,-39-15-7 16,40-4-10-16,-40 4 2 16,39-19 19-16,-39 19 17 0,33-22 2 15,-33 22-13-15,33-33-12 16,-14 3-14-16,-19 30 15 0,0-37 11 16,0 37-10-16,-13-29-25 15,13 29-20-15,-33-15 15 16,7 8-25-16,-13 7 15 0,6 3 0 15,0 5-5-15,33-8 8 16,-39 26-31-16,6 3 16 0,0 4-4 16,7 8 16-16,-1-4 27 15,1 0-64-15,6 0 22 0,-6 4 19 16,0-8-58-16,-1-4 82 16,27-29-20-16,-39 48-13 15,6-14 8-15,-6-8-8 0,39-26 0 16,-40 25-199-16,40-25-132 15,-33 15-22-15,33-15-21 16</inkml:trace>
  <inkml:trace contextRef="#ctx0" brushRef="#br0" timeOffset="6237">664 37 802 0,'0'0'212'16,"0"0"169"-16,-6-37-73 15,6 37-113-15,0 0-43 0,0 0-63 16,0 0 1-16,0 0-29 16,0 0-27-16,0 0-31 0,0 0 9 15,0 0-20-15,0 0-16 16,0 0-106-16,0 0-274 0,0 0-187 15,0 0 63-15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0:46.55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F46667-E50D-4191-B70F-D6F119FB0B56}" emma:medium="tactile" emma:mode="ink">
          <msink:context xmlns:msink="http://schemas.microsoft.com/ink/2010/main" type="inkDrawing" rotatedBoundingBox="13162,12652 14129,10406 15911,11173 14944,13419" semanticType="enclosure" shapeName="Other"/>
        </emma:interpretation>
      </emma:emma>
    </inkml:annotationXML>
    <inkml:trace contextRef="#ctx0" brushRef="#br0">-924 7216 725 0,'0'0'89'16,"0"0"47"-16,0 0 84 0,0 0 8 15,0 0 37-15,0 0 4 16,0 0-26-16,0 0-38 16,0-23-44-16,0 23-79 0,-5-27-32 15,-5 1 4-15,10 26 27 16,-20-35-1-16,-1 5-22 0,-4 3-8 16,-1 1-12-16,-4-5 0 0,5 1-11 15,-1-1-11-15,-4 5 2 16,-1-1 3-16,1 0 31 0,-1 4-8 15,6-3-14-15,-6 7-8 16,6-4 10-16,-6 4 11 0,6 0-11 16,-5 3 11-16,-1 1 17 0,6 4-3 15,-6 3-20-15,1 1-17 16,4-1-4-16,-4 0 0 16,-1 1-5-16,6-1 5 0,0-3-4 15,4 3-3-15,-4 0 16 0,-1 1-12 16,1-1 7-16,0 8-13 15,-6 0-3-15,-4 0 5 0,-1 4-9 16,0 0 0-16,1 3 4 0,-1-3-1 16,1 4-3-16,-1 3-3 15,1 1 3-15,4-5 11 0,1 1 3 16,-1-4 10-16,11 3 4 0,20-7-6 16,-31 4-9-16,31-4-13 15,-30 15 0-15,-1-3 0 16,1-1-5-16,0 8 0 0,-1 0 5 15,1 4 0-15,-6 4 0 0,0 0 0 16,1 3 11-16,35-30-5 16,-36 46-4-16,1-16-2 0,35-30 0 15,-36 34 3-15,6-7 1 0,30-27-4 16,-36 38 0-16,36-38 0 16,-35 46 3-16,9-8-3 0,1 0 3 15,-1 0 12-15,11 4-5 0,0 4 10 16,0 0 7-16,-1 3-3 15,1 12-13-15,5 0 0 16,-5 4-1-16,0 7 4 0,4 1 6 16,1-5 2-16,0 1-1 0,0-1-1 15,5-10-4-15,0-5 1 16,0-7-7-16,0-1 8 0,5-3-11 16,0-7 3-16,0-5 0 0,5 0 8 15,5 1 11-15,0-1 13 16,0 5-16-16,-5-1-11 0,10 0-2 15,6 4-4-15,-6 0-14 0,5 1 11 16,1-1-6-16,-6-4-8 16,0-4 8-16,5 1-5 0,-20-31 9 15,26 38 0-15,-26-38-8 16,30 38 0-16,-4-11 4 0,-6-8 0 16,5 0 9-16,1-4-1 15,-6 0-8-15,-20-15-3 0,31 16 3 16,-1-1-4-16,1-4 11 0,-6 1-2 15,6-1-12-15,-6 1 10 16,0-9-3-16,6 5 2 0,-1-4 4 16,1 3-11-16,-1-7 8 0,1 4 5 15,-1-4-14-15,1-4 1 0,-1 4 13 16,1 0-8-16,-6 0-5 16,6 0 12-16,-1-3-7 15,0-5 8-15,11-3-8 0,0 11 0 16,-1-8-5-16,11-11 5 0,-5-8 2 15,5 4 3-15,0-3-5 16,-1-5 7-16,1 5-10 0,-5 3-4 16,0 0 3-16,-11 8-1 0,-4-1 5 15,-6 1 0-15,-5 4 10 16,-20 11-3-16,21-19-5 0,-21 19-2 16,25-19 0-16,-10-4 0 0,6 0 3 15,-21 23 2-15,25-42 1 0,-5 8-12 16,1 3 0-16,-1 1 3 15,-5-1 7-15,-15 31-4 16,26-38 3-16,-26 38-33 0,20-34 59 16,-5 7-6-16,-15 27-11 0,10-38-6 15,0 0-6-15,-4 0-5 16,-6-8 5-16,5 4 9 0,-5-3-4 16,0-1-16-16,0 4 8 0,0-4 7 15,0 4 6-15,5 4-8 16,-5 0-2-16,-5 0 0 0,5-8 6 15,0 4-6-15,0 0 0 0,-5-3-4 16,5-9 4-16,-11 1 7 0,6 0-2 16,0-1-13-16,0 5-2 15,0 3 7-15,0 4 12 16,5 4-4-16,0 38-15 0,-5-46 10 16,5 46 0-16,-5-38 11 0,5 38 20 15,0 0-5-15,0 0-3 16,-5-34-11-16,5 34-12 0,0 0 0 15,0 0 0-15,0 0 8 0,0 0-8 16,0 0-60-16,0 0-231 16,0 0-98-16,0 0-92 0,0 0-332 15,-31-42-389-15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1.74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3BC56D-91C3-4F40-B988-D557402BE42A}" emma:medium="tactile" emma:mode="ink">
          <msink:context xmlns:msink="http://schemas.microsoft.com/ink/2010/main" type="inkDrawing" rotatedBoundingBox="16060,13572 17188,10913 17212,10923 16084,13582" semanticType="callout" shapeName="Other">
            <msink:sourceLink direction="with" ref="{5B1EA36F-698C-4EF3-9EB1-82F0281B2ECD}"/>
            <msink:sourceLink direction="with" ref="{C1209CE0-646E-4C7C-8F8B-27FE6806DAAB}"/>
          </msink:context>
        </emma:interpretation>
      </emma:emma>
    </inkml:annotationXML>
    <inkml:trace contextRef="#ctx0" brushRef="#br0">656 6778 641 0,'0'0'154'16,"0"0"85"-16,0 0 85 0,0 0-36 16,0 0-36-16,0 0-93 15,0 0-73-15,0 0-46 0,0 0-11 16,0 0-26-16,0 0 25 16,-31 68 63-16,-14 28 22 0,-6 26-22 15,-10 22 7-15,-10 24-3 16,-5 26-24-16,-11 20-30 0,1 10-11 15,-5-3-19-15,-1-3 4 0,6-16-11 16,4-20 3-16,6-25 3 16,20-28-6-16,6-26-2 0,14-23-5 15,11-23 0-15,4-15 12 0,21-42 4 16,-15 34-13-16,15-34-4 0,0 0-21 16,0 0-60-16,0 0-104 15,0 0-159-15,0 0-254 0,0 0-116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2.24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9B8603-4055-4C71-AD72-5F2E2AA8EB99}" emma:medium="tactile" emma:mode="ink">
          <msink:context xmlns:msink="http://schemas.microsoft.com/ink/2010/main" type="inkDrawing" rotatedBoundingBox="16339,11288 17046,13419 16928,13458 16222,11327" semanticType="callout" shapeName="Other">
            <msink:sourceLink direction="with" ref="{5B1EA36F-698C-4EF3-9EB1-82F0281B2ECD}"/>
            <msink:sourceLink direction="with" ref="{C1209CE0-646E-4C7C-8F8B-27FE6806DAAB}"/>
          </msink:context>
        </emma:interpretation>
      </emma:emma>
    </inkml:annotationXML>
    <inkml:trace contextRef="#ctx0" brushRef="#br0">-218 7155 501 0,'0'0'78'15,"0"0"90"-15,0 0 86 16,0 0-28-16,0 0-4 0,0 0-70 15,0 0-38-15,0 0-37 16,0 0-15-16,0 0-42 0,0 0 5 16,-10 38 127-16,15 4-11 0,5 11-5 15,11 12-45-15,4 23 16 16,5 11-41-16,1 19-16 16,5 19 29-16,-1 12-9 0,1-1-31 15,4 5 18-15,-4-12 28 0,10-12-18 16,-1-11-2-16,-4-11-22 15,5-4 7-15,-1-16 6 0,-4-7-27 16,5-3-13-16,-11-13-8 0,-4-14 0 16,-6-8-6-16,-25-42-2 0,26 38 6 15,-26-38-6-15,0 0 12 16,0 0-18-16,0 0 16 0,0 0-41 16,0 0-43-16,0 0-94 0,0 0-83 15,0 0-205-15,0 0-203 16,0 0-53-16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2.82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8D83F3-D965-4161-8D86-B7BC170A9D0B}" emma:medium="tactile" emma:mode="ink">
          <msink:context xmlns:msink="http://schemas.microsoft.com/ink/2010/main" type="inkDrawing" rotatedBoundingBox="17720,13235 18981,10833 19058,10873 17797,13275" semanticType="callout" shapeName="Other">
            <msink:sourceLink direction="with" ref="{5B1EA36F-698C-4EF3-9EB1-82F0281B2ECD}"/>
            <msink:sourceLink direction="with" ref="{C1209CE0-646E-4C7C-8F8B-27FE6806DAAB}"/>
          </msink:context>
        </emma:interpretation>
      </emma:emma>
    </inkml:annotationXML>
    <inkml:trace contextRef="#ctx0" brushRef="#br0">2439 6694 724 0,'0'0'246'15,"10"34"209"-15,-10-34-67 0,0 0-103 16,-5 35-129-16,-10 6-72 15,-11 13 37-15,-4 18 63 0,-16 16-10 16,1 22-40-16,-16 16-18 16,-11 23-54-16,-9 18-20 0,-10 20-8 15,-6 0 25-15,1-1 11 16,-6-10-21-16,6-16-12 0,9-12-13 16,11-18-18-16,15-27 8 0,5-20-11 15,21-18 1-15,4-15 0 16,11-16-13-16,20-34 0 15,0 0 15-15,-15 31-18 0,15-31-99 16,0 0-58-16,0 0-41 0,0 0-60 16,0 0-83-16,0 0-97 15,0 0 5-15,0 0-45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13.2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4861DB-EA66-4C60-A616-CE5179483AF1}" emma:medium="tactile" emma:mode="ink">
          <msink:context xmlns:msink="http://schemas.microsoft.com/ink/2010/main" type="inkDrawing" rotatedBoundingBox="17924,11495 18958,13122 18933,13138 17899,11511" semanticType="callout" shapeName="Other">
            <msink:sourceLink direction="with" ref="{5B1EA36F-698C-4EF3-9EB1-82F0281B2ECD}"/>
            <msink:sourceLink direction="with" ref="{C1209CE0-646E-4C7C-8F8B-27FE6806DAAB}"/>
          </msink:context>
        </emma:interpretation>
      </emma:emma>
    </inkml:annotationXML>
    <inkml:trace contextRef="#ctx0" brushRef="#br0">1357 7372 633 0,'0'0'-14'0,"0"0"49"16,0 0 38-16,0 0-38 0,0 0 41 15,0 0 106-15,0 0 34 16,0 0 16-16,46 65 10 0,5 4-59 16,4 7-25-16,6 11 3 0,5 12 0 15,6 4-61-15,-1 8-51 16,0-1-1-16,-5 1-15 16,-5-5-5-16,0-3 0 0,0-7 18 15,-11-9 39-15,-4-14-28 0,-5-9-7 16,-1-3-22-16,-9-15-17 0,-6-4 4 15,-25-42-8-15,31 42 6 16,-31-42-5-16,0 0-17 0,0 0 9 16,25 34 6-16,-25-34-2 0,0 0 0 15,0 0 5-15,0 0-13 16,0 0-2-16,0 0 0 0,0 0-2 16,0 0 1-16,0 0-46 0,0 0-34 15,0 0-15-15,0 0-14 16,0 0-60-16,0 0-64 15,0 0-31-15,0 0-79 0,0 0-7 16,10 38 15-16,-10-38-4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49.00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CCE386-B22F-4373-B369-08A0878D5CD5}" emma:medium="tactile" emma:mode="ink">
          <msink:context xmlns:msink="http://schemas.microsoft.com/ink/2010/main" type="inkDrawing" rotatedBoundingBox="26038,13460 27829,10619 27968,10707 26177,13548" semanticType="callout" shapeName="Other">
            <msink:sourceLink direction="with" ref="{F89516DA-5897-4291-BE66-B18318247B54}"/>
            <msink:sourceLink direction="with" ref="{4EA4A939-29C6-4131-B196-F0490F00F38D}"/>
          </msink:context>
        </emma:interpretation>
      </emma:emma>
    </inkml:annotationXML>
    <inkml:trace contextRef="#ctx0" brushRef="#br0">4567-4370 342 0,'0'0'119'0,"0"0"52"16,0 0 99-16,-25-11-75 16,25 11 65-16,-36 42-20 0,6 7 4 15,-6 12-22-15,0 15-5 16,-9 24-24-16,-1 10-66 0,-15 27-54 16,-10 31-11-16,-20 18-12 15,-21 32-9-15,-20 6 6 16,-11 1-20-16,-4-15-6 0,10-20-12 15,0-18 12-15,20-20-17 16,10-22 4-16,11-20-1 0,20-22-11 16,15-23 0-16,20-20-10 15,41-45 14-15,-31 38-4 16,31-38-81-16,0 0-63 0,0 0-106 16,0 0-153-16,0 0-119 15,-10 35-11-15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1:49.34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DB4679-706D-4045-A288-A6127CCB6B48}" emma:medium="tactile" emma:mode="ink">
          <msink:context xmlns:msink="http://schemas.microsoft.com/ink/2010/main" type="inkDrawing" rotatedBoundingBox="26675,11023 27830,13043 27699,13117 26545,11097" semanticType="callout" shapeName="Other">
            <msink:sourceLink direction="with" ref="{F89516DA-5897-4291-BE66-B18318247B54}"/>
          </msink:context>
        </emma:interpretation>
      </emma:emma>
    </inkml:annotationXML>
    <inkml:trace contextRef="#ctx0" brushRef="#br0">3358-3985 1587 0,'0'0'46'0,"0"0"-22"0,0 0 183 16,0 0 105-16,20 38-121 16,-4 31-34-16,14 26-7 0,6 23-46 15,19 15-33-15,17 24-9 16,4 10-26-16,10 5 0 15,6-5-31-15,-1-7 1 16,-5-19-6-16,1-15 0 0,-6-19 12 16,-5-16-15-16,-10-15-3 15,-5-11-72-15,-5-11-298 0,-15-13-340 16,-1-6-123-16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2:16.25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371 24 1043 0,'0'0'275'0,"31"-27"-2"15,-31 27-47-15,40 4-83 0,-9 7-42 16,-1 16-16-16,-9 7-6 0,-1 4-30 16,-10 4 31-16,0 4-33 15,-15 0-15-15,0 3-13 0,-10-3-19 16,0-8 10-16,-6-4-10 0,21-34 17 16,-20 31-2-16,20-31-7 0,-20 19 23 15,20-19-1-15,-26-15-3 16,6-20-21-16,0-6 18 0,4-13-4 15,1 5 18-15,5 7 27 16,0 7-17-16,10 35-32 0,0 0-2 16,0 0-17-16,0 0 21 0,0 0 22 15,-21 20 14-15,1 10-44 16,0 20 15-16,-6 3-22 0,1 8 1 16,0-4 1-16,-6 4-5 0,1-8 3 15,4-3-77-15,-4-8-114 0,4-8-90 16,26-34-149-16,-40 27-113 15,14-20-101-15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2:16.42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0 15 1477 0,'36'-8'440'16,"-6"4"-20"-16,-30 4-87 0,30-3-144 15,-4 3-82-15,-26 0-67 0,0 0-9 16,20 0-31-16,-20 0-124 16,0 0-339-16,0 0-321 0,0 0 30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2:54.60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2E5D48-D3C9-47C4-AB71-B76F35C216DE}" emma:medium="tactile" emma:mode="ink">
          <msink:context xmlns:msink="http://schemas.microsoft.com/ink/2010/main" type="writingRegion" rotatedBoundingBox="1695,6551 9855,6394 9951,11381 1792,11539"/>
        </emma:interpretation>
      </emma:emma>
    </inkml:annotationXML>
    <inkml:traceGroup>
      <inkml:annotationXML>
        <emma:emma xmlns:emma="http://www.w3.org/2003/04/emma" version="1.0">
          <emma:interpretation id="{22A84A9B-9BF6-456B-9B8D-32ECDE0AD199}" emma:medium="tactile" emma:mode="ink">
            <msink:context xmlns:msink="http://schemas.microsoft.com/ink/2010/main" type="paragraph" rotatedBoundingBox="1820,6844 4220,6432 4384,7386 1984,7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B9CFBE-FCA3-446A-8F8A-E21CBFA82F70}" emma:medium="tactile" emma:mode="ink">
              <msink:context xmlns:msink="http://schemas.microsoft.com/ink/2010/main" type="line" rotatedBoundingBox="1820,6844 4220,6432 4384,7386 1984,7798"/>
            </emma:interpretation>
          </emma:emma>
        </inkml:annotationXML>
        <inkml:traceGroup>
          <inkml:annotationXML>
            <emma:emma xmlns:emma="http://www.w3.org/2003/04/emma" version="1.0">
              <emma:interpretation id="{A9867AA4-7CAC-4A55-8115-79C0B31F363F}" emma:medium="tactile" emma:mode="ink">
                <msink:context xmlns:msink="http://schemas.microsoft.com/ink/2010/main" type="inkWord" rotatedBoundingBox="1837,6942 2534,6822 2674,7633 1976,77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0 713 814 0,'0'0'7'0,"0"0"130"0,0 0 80 16,0 0-21-16,0 0-41 15,0 0 11-15,0 0 13 0,0 0-2 16,0 0-52 0,0 0-18-16,0 0-10 0,0 0-11 15,0 0-6-15,0 0 16 16,25-42-14-16,-9 0-39 0,-1-4-4 16,-5-15-13-16,-5 0-17 15,5-8 8-15,-10 1-21 0,10 7 4 16,-10-4 5-16,0 4-12 15,10 12 16-15,-10 3-2 0,0 46 6 16,0-38 1-16,0 38-18 16,0 0-10-16,0 0 6 0,0 0 14 15,0 0-6-15,0 0 4 16,0 0 5-16,31 53-15 16,-6-3 2-16,1-1 14 0,-6-3-18 15,0-4 11-15,-4-8-8 16,4 0 0-16,-20-34 10 0,20 39 1 15,-20-39-6-15,21 30 8 16,-21-30-8-16,0 0-3 0,0 0 29 16,0 0-19-16,25-15-11 15,-5-23 20-15,-10-19-24 0,1-8 18 16,-1-4 3-16,-5 12-25 16,0 15 12-16,-5 42 4 0,5-38-13 15,-5 38 9-15,0 0-6 16,0 0-3-16,0 0 75 15,20 42 0-15,-4 11-44 0,4 12-5 16,10 0 8-16,-9 0-12 16,4 3 5-16,1-3 2 15,4-4-20-15,0-4 0 0,-4 0 8 16,4-7-30-16,-9-8-207 16,-21-42-325-16,35 42-341 0</inkml:trace>
        </inkml:traceGroup>
        <inkml:traceGroup>
          <inkml:annotationXML>
            <emma:emma xmlns:emma="http://www.w3.org/2003/04/emma" version="1.0">
              <emma:interpretation id="{06572CF3-AFA5-4596-A231-56FE544ADA1C}" emma:medium="tactile" emma:mode="ink">
                <msink:context xmlns:msink="http://schemas.microsoft.com/ink/2010/main" type="inkWord" rotatedBoundingBox="2944,6798 3397,6720 3487,7240 3034,7317"/>
              </emma:interpretation>
              <emma:one-of disjunction-type="recognition" id="oneOf1">
                <emma:interpretation id="interp1" emma:lang="" emma:confidence="0.5">
                  <emma:literal>a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^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562.48">1209 72 1426 0,'0'0'149'0,"0"0"121"0,0 0 32 16,0 0-58-16,0 0-81 16,0 0-50-16,0 0-55 0,0 0-30 15,0 0 9-15,-36-30-19 16,36 30-4-16,-35-15 11 16,35 15-19-16,0 0-6 0,-31-8 10 15,31 8-10-15,0 0-19 16,0 0 19-16,0 0 0 0,0 0-10 15,-30 50 6-15,10-8 4 16,14-4-13-16,-4-4 13 0,10-34 0 16,10 38-13-16,-10-38 28 15,11 38-4-15,-11-38-4 0,0 0 7 16,35 15-7-16,-9-18-18 16,-26 3 19-16,35-35-5 0,-9-10-9 15,-1-9 22 1,-5-7-16-16,-10-7-8 0,1 11 23 15,-11 3-22-15,0 54 3 16,10-46 6-16,-10 46-15 0,0 0 13 16,0 0 6-16,0 0 9 15,0 0 8-15,20 50-17 0,-5 0 26 16,6-1-1-16,-6 1 16 16,15-1-4-16,-14-7-13 0,9-4-16 15,-25-38-2-15,41 50-18 16,-11-16 6-16,-30-34 3 0,31 34-149 15,-31-34-193-15,0 0-276 16,30 42-213-16</inkml:trace>
        </inkml:traceGroup>
        <inkml:traceGroup>
          <inkml:annotationXML>
            <emma:emma xmlns:emma="http://www.w3.org/2003/04/emma" version="1.0">
              <emma:interpretation id="{000649F8-ACB6-4C1D-B355-67D76EF7E510}" emma:medium="tactile" emma:mode="ink">
                <msink:context xmlns:msink="http://schemas.microsoft.com/ink/2010/main" type="inkWord" rotatedBoundingBox="3521,6552 4220,6432 4384,7386 3685,7507"/>
              </emma:interpretation>
              <emma:one-of disjunction-type="recognition" id="oneOf2">
                <emma:interpretation id="interp6" emma:lang="" emma:confidence="0.5">
                  <emma:literal>X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&amp;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046.84">1905-122 1353 0,'0'0'259'0,"0"0"75"16,0 0-122-16,0 0-94 16,-15 46-50-16,15-46-38 15,-21 38 0-15,21-38-35 0,-40 30 20 16,40-30-12-16,-26 12-11 15,26-12 21-15,0 0-1 0,0 0-28 16,-35-65-8-16,25-3 3 16,-1-1 0-16,11 12 13 0,0 7-16 15,11 12 3-15,-11 38 30 16,15-34-35-16,-15 34 32 0,30-12 5 16,6 20-29-16,-36-8 49 15,40 50 49-15,1 3 27 16,-10 8 17-16,4 4 43 0,1-1-31 15,-1 1-29-15,6-4 11 16,0-7-21-16,-1-1-1 0,6-11-31 16,0-8-32-16,-6-7-15 15,-9-12-1-15,4 0-17 0,-35-15 4 16,21 12 3-16,-21-12-13 16,0 0-9-16,0 0-80 0,0 0-32 15,0 0-46-15,0 0-163 16,0 0-171-16,0 0-201 0,0 0-39 15</inkml:trace>
          <inkml:trace contextRef="#ctx0" brushRef="#br0" timeOffset="1328.08">2139-42 1456 0,'5'-42'267'0,"-5"42"93"15,0 0-8-15,0 0-125 0,0 0-100 16,0 0-36-16,0 0-11 16,0 0 18-16,0 0-7 15,0 0-29-15,0 0-13 0,0 0-1 16,0 0 63-16,0 0-4 15,-46 61-32-15,5 8-34 0,-15 7-32 16,6 12 5-16,-6 7-55 16,0 4-188-16,0 0-246 0,5 4-481 15</inkml:trace>
        </inkml:traceGroup>
      </inkml:traceGroup>
    </inkml:traceGroup>
    <inkml:traceGroup>
      <inkml:annotationXML>
        <emma:emma xmlns:emma="http://www.w3.org/2003/04/emma" version="1.0">
          <emma:interpretation id="{B903C2B5-01E4-49EB-BFA9-CE4F161E22F0}" emma:medium="tactile" emma:mode="ink">
            <msink:context xmlns:msink="http://schemas.microsoft.com/ink/2010/main" type="paragraph" rotatedBoundingBox="1752,9467 9911,9310 9951,11381 1792,11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D008A4-66C7-4CC2-AA01-9DE2D25F1EC1}" emma:medium="tactile" emma:mode="ink">
              <msink:context xmlns:msink="http://schemas.microsoft.com/ink/2010/main" type="line" rotatedBoundingBox="1752,9467 9911,9310 9951,11381 1792,11539"/>
            </emma:interpretation>
          </emma:emma>
        </inkml:annotationXML>
        <inkml:traceGroup>
          <inkml:annotationXML>
            <emma:emma xmlns:emma="http://www.w3.org/2003/04/emma" version="1.0">
              <emma:interpretation id="{98529EF9-7924-4CFE-8CB7-99397B2D0074}" emma:medium="tactile" emma:mode="ink">
                <msink:context xmlns:msink="http://schemas.microsoft.com/ink/2010/main" type="inkWord" rotatedBoundingBox="1753,9546 4094,9500 4120,10867 1780,10913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18.65">996 2705 2244 0,'0'-38'159'0,"0"38"103"15,0 0-40-15,0 0-89 16,0-27-62-16,0 27-33 0,0 0-20 16,30-15-25-16,-5 11-140 15,-25 4-242-15,31 19-334 0,-6 12-81 16</inkml:trace>
          <inkml:trace contextRef="#ctx0" brushRef="#br0" timeOffset="3531.17">1026 3364 1900 0,'0'0'359'0,"0"0"4"0,0 0-91 16,0 0-121-16,0 0-67 16,0 0 121-16,25 35-36 0,-9 18-66 15,4 12-43-15,0-1-34 16,1 1-21-16,-1 8 1 0,5-12 3 16,-9-4-16-16,-1-12-105 15,-15-45-113-15,15 46-107 0,-15-46-177 16,0 0-395-16</inkml:trace>
          <inkml:trace contextRef="#ctx0" brushRef="#br0" timeOffset="3281.16">-173 4012 847 0,'0'0'205'16,"0"0"69"-16,0 0-4 0,0-34-50 16,10 3-70-16,0 5-34 15,-10 26-16-15,31-42 38 0,5 0-39 16,-6 7-15-16,6-6-21 16,-11-1-30-16,5-4-15 0,6-7 8 15,-6-8-30-15,-4-8 8 16,4 0 1-16,-14 5 35 15,-1 7 65-15,-10 7 13 0,5 16-39 16,0 7-25-16,-10 27-17 16,0 0-22-16,0 0-5 0,0 0-10 15,0 0 0-15,-10 57-11 16,10 16 3-16,0 7 5 0,0 0 8 16,10 0-2-16,0-4 7 15,6-8 3-15,-1-7 14 0,10-11 10 16,1-4 8-16,4-4 5 15,-10-12 2-15,11-11-15 16,5-8-10-16,-16 1-6 16,-20-12 7-16,25 8 30 0,-25-8 22 15,0 0-40-15,26-46-14 16,-11-8-10-16,-10-7-21 0,-5-22-22 16,0-13 3-16,-5-3 14 15,-5 4 14-15,5 11-2 0,0 20-8 16,5 14 20-16,0 12-32 15,0 38 3-15,0 0 2 0,0 0 4 16,0 0 0-16,10 34 9 16,5 20 0-16,15 6 7 0,-14 9 0 15,9-4-4-15,6 0 8 0,-1-4 7 16,1 0-2 0,-11-12-11-16,15-3-11 0,-14-12-17 15,-1 0-140-15,-20-34-174 16,0 0-319-16,31 38-334 0</inkml:trace>
          <inkml:trace contextRef="#ctx0" brushRef="#br0" timeOffset="4234.25">1275 3532 2219 0,'0'0'165'16,"0"0"-14"-16,0-34-54 15,0 34-27-15,10-38-41 16,-10 38-15-16,20-42-14 0,-20 42 15 15,36-38-27-15,-6 7 12 16,-4 16-11-16,4 7 28 0,-9 8-8 16,4 8-7-16,6 7 33 15,-6 8 25-15,5 11 0 0,-9 8-8 16,-1 0-12-16,5 8-8 16,-9-1-8-16,-1 1 3 0,-5-5-1 15,5-3-5-15,-15-7-10 16,0-35 5-16,0 0 34 0,11 34 39 15,-11-34 34-15,0 0 22 16,0 0-28-16,0 0-64 16,10-31-33-16,0-18 0 0,0-24-10 15,15-22-24-15,-9-12 7 16,9 1-1-16,0 7 0 0,-4 19 2 16,-1 23 6-16,-5 18 0 15,-15 39 15-15,36-3 33 0,-6 33 25 16,-9 27-5-16,4 16-15 15,-5 7-24-15,1 0-19 0,4 0-3 16,-5-8 2-16,-4-7-1 16,4-12-13-16,0-7 5 0,1-12-23 15,-21-34-95-15,20 35-96 16,-20-35-109-16,0 0-190 16,0 0-473-16</inkml:trace>
        </inkml:traceGroup>
        <inkml:traceGroup>
          <inkml:annotationXML>
            <emma:emma xmlns:emma="http://www.w3.org/2003/04/emma" version="1.0">
              <emma:interpretation id="{C11C633F-FC6D-4160-95F2-A1110BD75E31}" emma:medium="tactile" emma:mode="ink">
                <msink:context xmlns:msink="http://schemas.microsoft.com/ink/2010/main" type="inkWord" rotatedBoundingBox="6346,10290 8199,10255 8211,10850 6358,1088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9044.11">5695 3764 817 0,'0'0'141'0,"0"0"18"0,0 0-1 16,0 0-25-16,0 0-21 15,0 0-8-15,0 0-38 16,0 0 59-16,0 0 23 15,35-15-12-15,1 4-31 0,-1 3-43 16,1 4-4-16,-1 0-14 16,-9-3-24-16,-1 3-6 0,-25 4-18 15,0 0 7-15,26-4 7 16,-26 4 6-16,0 0-31 0,0 0 11 16,0 0 6-16,0 0 5 15,20 0 3-15,-20 0-10 16,25 4 0-16,-25-4-8 0,26 4 12 15,-26-4-7-15,25 7 9 16,-5-3-1-16,-20-4-16 16,31 4 13-16,-31-4-6 0,25 4 11 15,1 0 1-15,-26-4 6 16,0 0-14-16,0 0 0 16,0 0 0-16,20 0-7 0,-20 0-76 15,0 0-97-15,0 0-161 16,0 0-85-16,0 0 51 0,-30 38 12 15,4-12 50-15</inkml:trace>
          <inkml:trace contextRef="#ctx0" brushRef="#br0" timeOffset="59341.01">5766 3932 649 0,'0'0'136'16,"0"0"34"-16,0 0 7 0,-31-11 27 15,31 11-84-15,0 0-29 16,0 0 42-16,0 0-43 0,0 0-30 16,0 0 54-16,0 0 58 15,0 0 1-15,0 0-3 16,31 15 6-16,4-4-17 0,6-7-24 16,0-4-36-16,4 4-21 15,1-4-16-15,0-4-14 16,-1 0-30-16,-4 0-4 0,0 4-5 15,-6 0 1-15,-4-3-4 16,-6 3-6-16,-25 0-17 0,0 0-45 16,20 0-115-16,-20 0-143 15,0 0-217-15,0 0-127 16,0 0 19-16</inkml:trace>
          <inkml:trace contextRef="#ctx0" brushRef="#br0" timeOffset="2343.68">4780 3681 1055 0,'-20'-20'371'16,"20"20"8"-16,-31-15 12 0,31 15-88 16,-25-11-122-16,25 11-96 15,0 0-57-15,0 0-14 0,0 0-11 16,0 0 9-16,0 0 8 16,0 0-25-16,0 0 34 0,0 0-13 15,5 30-3-15,-5-30 6 16,36 16-7-16,-1-13 3 0,1-10-23 15,-1-9 8-15,1-3 7 16,-6-3-20-16,-4-1 27 16,-26 23-7-16,15-38-29 0,-15-1 22 15,-15 5-3-15,-21-4 3 16,-10 8-3-16,-9 3-9 0,-6 19 6 16,0 12 14-16,0 8-15 15,5 14-2-15,5 5 13 0,5 7-1 16,16 8 9-16,9-5 12 15,6 1-1-15,10 0 19 0,10-4 4 16,16 0-19-16,4-11-19 16,11-8 1-16,4-15-1 0,11-4 4 15,-5-11 2-15,-6-1-21 16,6-3-1-16,-15-4 12 16,-6-8-4-16,-25 27-10 0,5-46-3 15,-10 5-7-15,-15 6 11 16,-6 9 15-16,-4 7 7 0,-6 11-13 15,1 4 0-15,4 8-7 16,6 4 7-16,25-8-3 0,-31 15 0 16,31-15-106-16,0 0-208 15,0 0-334-15,0 0-251 0</inkml:trace>
        </inkml:traceGroup>
        <inkml:traceGroup>
          <inkml:annotationXML>
            <emma:emma xmlns:emma="http://www.w3.org/2003/04/emma" version="1.0">
              <emma:interpretation id="{B964F50F-8801-4EBF-96F7-09BC5892C3F2}" emma:medium="tactile" emma:mode="ink">
                <msink:context xmlns:msink="http://schemas.microsoft.com/ink/2010/main" type="inkWord" rotatedBoundingBox="8535,9337 9911,9310 9951,11381 8575,11408"/>
              </emma:interpretation>
              <emma:one-of disjunction-type="recognition" id="oneOf5">
                <emma:interpretation id="interp13" emma:lang="" emma:confidence="0.5">
                  <emma:literal>O</emma:literal>
                </emma:interpretation>
                <emma:interpretation id="interp14" emma:lang="" emma:confidence="0">
                  <emma:literal>0</emma:literal>
                </emma:interpretation>
                <emma:interpretation id="interp15" emma:lang="" emma:confidence="0">
                  <emma:literal>o</emma:literal>
                </emma:interpretation>
                <emma:interpretation id="interp16" emma:lang="" emma:confidence="0">
                  <emma:literal>°</emma:literal>
                </emma:interpretation>
                <emma:interpretation id="interp17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106218.68">7498 2549 965 0,'0'0'222'16,"0"0"24"-16,-10-46-78 0,10 46-40 15,-31-30-52-15,-4 7 28 16,-1 11-27-16,1 1 2 15,-11 7-37-15,0 4 33 16,-5 4-3-16,6 4-28 0,-1 3 9 16,0-3-20-16,1 3 1 15,-1 1 37-15,10-5-3 0,6 1-13 16,4 3-25-16,1-3-12 16,25-8 2-16,-25 19-15 15,25-19-20-15,-26 42 21 0,1 4 2 16,4-1 2-16,1 9-10 15,5-1-8-15,0 12-3 16,-6 3 4-16,6 8 7 0,0 4-6 16,0 4 86-16,-1 0-9 15,6-4-32-15,0-4-5 16,0 1-20-16,10-9-14 0,5-3 2 16,5 0 18-16,0-4-2 15,0-4-18-15,6-4 20 0,-1 0 5 16,0-3-1-16,5 0 0 15,6-5-22-15,-1-3 9 0,6 4 3 16,-1 0-7-16,6-5 0 16,-1 5-12-16,1-8 13 15,-1 0 4-15,1-3-27 0,-5-1 9 16,-1-7 6-16,-5-4 16 16,1-4-5-16,-1-4 13 15,1-4-15-15,4-7 9 0,1 0 4 16,9-8-16-16,6-7 11 15,0-5-8-15,4-3-7 0,-4-4 11 16,5-7-2-16,0-8-2 16,0-4 3-16,-6-4-2 0,6-3-10 15,-10-8 0-15,-6-4 8 16,-4 0-8-16,-1-16 0 0,1 1 4 16,-11-4-4-1,5 8-3-15,-9-1 9 0,4 5-4 16,-10-1 7-16,-5 5-9 15,5-1 0-15,-10 4 13 0,5-4 47 16,-10 0-26-16,5 1-16 0,-10-1-1 16,0-4-20-16,-5 4 13 15,0-3-15-15,-1 11 18 0,1 3-13 16,0 16 21-16,0 0-3 16,4 11 5-16,11 27-16 0,-20-30 9 15,20 30-11-15,-25-27 3 16,25 27-1-16,-31-19-10 0,31 19 20 15,-30-15-15 1,-1 0-9-16,31 15 2 0,-30-8 8 16,4 1-10-16,1-1 19 0,0 4-12 15,25 4 7-15,-31-11-11 16,1 3 11-16,30 8-12 0,-26-8 5 16,26 8 0-16,0 0 3 15,-25-3 4-15,25 3-18 0,0 0 39 16,0 0-41-16,0 0 13 15,0 0-14-15,0 0 14 0,0 0-5 16,0 0 0-16,0 0-172 16,0 0-138-16,0 0-227 0,0 0-280 15,0 0 59-15</inkml:trace>
        </inkml:traceGroup>
        <inkml:traceGroup>
          <inkml:annotationXML>
            <emma:emma xmlns:emma="http://www.w3.org/2003/04/emma" version="1.0">
              <emma:interpretation id="{05D732AF-D275-425E-8650-EC705246CC5D}" emma:medium="tactile" emma:mode="ink">
                <msink:context xmlns:msink="http://schemas.microsoft.com/ink/2010/main" type="inkWord" rotatedBoundingBox="8775,9896 9259,9887 9279,10925 8795,10934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9934.71">7269 2987 869 0,'0'0'246'15,"21"34"20"-15,-21-34-18 16,10 46-27-16,-5-4-78 16,0 0-5-16,-5-4-18 15,-10 4-34-15,-5 4-33 0,-11-4-13 16,-4-1-8-16,-6-2-20 15,-4-9-12-15,-1-3 4 0,0-12-14 16,6-7 36-16,-1-12-13 16,1-11-13-16,4-12-3 15,1-15 16-15,4 0-11 0,6 4 23 16,0 4 36-16,20 34-20 16,-11-27-2-16,11 27 47 0,0 0 83 15,0 0-44-15,0 0-20 16,26 19-16-16,-6 12 11 15,6-5-21-15,-1 8 19 0,0 8-1 16,1 4 16-16,4 7-18 16,-4 5 34-16,4-1-21 15,-5 8-53-15,-4-5-8 0,-1-2-28 16,-5-5-1-16,-4-11-18 16,4-4 14-16,-5-8-20 0,-10-30 6 15,5 31 5-15,-5-31-12 16,0 0 17-16,0 0-30 0,15 34-46 15,-15-34-140-15,0 0-162 16,0 0-327-16,0 0-643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4:19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8615 1186 355 0,'0'0'49'0,"-13"5"88"15,13-5 27-15,0 0-58 0,0 0 86 16,0 0-26-16,-4 21 7 16,0 5-43-16,4 0-44 0,-5 1-29 15,1 4 21-15,-4 0 34 16,-1 9-12-16,-3-2-21 0,-5 12-19 15,-5 3-16-15,-3 4-12 16,0 5-21-16,-5-5 4 16,0 5 5-16,9-8 9 0,4-4 11 0,0-4-13 15,9-11 0 1,-1-4-14-16,1-9 4 0,8-22 26 16,-4 19 31-16,4-19 12 0,0 0 3 15,0 0-36-15,0 0-26 16,21-34 0-16,4-8-22 0,-4-6-5 15,1-4 7-15,-1-3-7 16,0-7 5-16,0-2-16 0,0-1 11 16,0 1 0-16,-4 2 5 0,5 5-11 15,-6 0 1-15,1 4 8 16,-4 13-10-16,17-27 0 0,-5 15 7 16,-16 16 2-16,-9 36 5 15,0 0-7-15,0 0 6 16,0 0-2-16,0 0-4 0,0 0-11 15,0 0 16-15,0 0 7 16,0 0-9-16,0 0 0 0,0 0-3 16,0 0 0-16,0 0 0 0,0 0 0 15,0-26 7-15,0 26-27 16,0 0 25-16,0 0-12 0,0 0 7 16,0 0 0-16,0 0-10 15,0 0 10-15,0 0-4 0,0 0 9 16,0 0-5-16,0 0 0 15,0 0 14-15,0 21 8 0,0 10 17 16,8 5 19-16,1 7-19 16,-1 7-23-16,13 2 2 0,0 1 26 15,9 9 7-15,8-10-26 16,0 3-5-16,9 2 2 0,4-5 2 16,0 5-10-16,4 1-4 0,0-11-10 15,4 3 8-15,0-9-14 16,-8 2-2-16,-4-12 8 0,-5-8 6 15,-8 1 0-15,-4-5-13 16,-9-7 0-16,-21-12 13 0,21 14-13 16,-21-14 14-16,0 0-7 15,0 0 0-15,0 0 11 0,21 8-11 16,-21-8 14-16,0 0-4 16,0 0 7-16,0 0-6 0,0 0-19 15,0 0 13-15,0 0-5 0,-25 0 13 16,-1 0-22-16,1-3 26 15,-5 3-30-15,-4 0 21 0,-4 0-16 16,-4 0 19-16,-5 0-16 0,-4 3 16 16,1-3-11-16,-10 2 11 15,5 0-11-15,-4-2 0 0,4 3 9 16,0-3-9-16,0 0-4 0,12 2 10 16,1-2-15-16,4 3 9 15,8-3 3-15,1 0 1 0,3-3-4 16,26 3-4-16,-21 0 9 15,21 0-8-15,-25 0-4 0,25 0 17 16,0 0-2-16,0 0-21 16,0 0 19-16,0 0-26 0,0 0 28 15,0 0-11-15,0 0 7 16,-22-2-8-16,22 2 8 0,0 0-10 16,0 0-1-16,0 0 15 0,0 0-20 15,0 0 18-15,0 0-15 16,0 0-5-16,0 0-93 15,0 0-88-15,0 0-153 0,0 0-177 16,0 0-92-16,0 0 12 0</inkml:trace>
  <inkml:trace contextRef="#ctx0" brushRef="#br0" timeOffset="2840.88">5184 2210 788 0,'-25'16'209'15,"25"-16"117"-15,0 0 36 16,0 0-68-16,0 0-142 0,0 0-11 16,12-30-33-16,5-16-16 15,0-6-16-15,9-10-44 0,-5-2-2 16,4-8-34-16,1-2 21 15,-1-2-17-15,5-5-7 16,-9 3 28-16,0 9 15 0,-4 11 4 16,0 13-3-16,0 14-30 15,-13 12 2-15,-4 19 19 0,9 15-28 16,-1 15 27-16,-8 18-27 16,-4 7 2-16,4 2 1 0,0 0 5 15,4 5-12-15,0-5 11 0,5-4-11 16,4-11 11-16,-1-3-19 15,-12-39 12-15,21 23 8 0,-21-23 10 16,30-2-9-16,-9-12-9 16,5-22 7-16,-5-7-1 15,-4-12 9-15,4-7-11 0,-4-7-4 16,0-4-11-16,0 6 22 16,-5 5 29-16,-7 12-4 0,3 14-17 15,1 15-3-15,-9 21-10 16,0 0 13-16,17 31-4 0,0 9-9 15,-5 1-15-15,-3 6 14 0,3-4-2 16,10 7 1-16,-5-9-7 16,4 6 3-16,4-9 7 0,5 3-7 15,-5-1 3-15,5 3-11 16,0-2-70-16,-1-1-161 0,1-4-153 16,-5-3-113-16,1-2-88 15,-5-2 24-15</inkml:trace>
  <inkml:trace contextRef="#ctx0" brushRef="#br0" timeOffset="3343.21">6628 1512 776 0,'9'-19'104'0,"-9"19"98"15,0 0 2-15,8-17-39 0,-8 17-7 16,0 0-17-16,0 0-30 15,-12-21-30-15,12 21-42 0,-26-5-12 16,5 5-8-16,0 5-12 16,-5 7-29-16,1 9 61 15,4 3-28-15,-5 7 1 0,5 2-19 16,0 3 1-16,0 0 6 16,8 0 34-16,1-6 25 0,7-8-23 15,5-22-1-15,13 36-2 0,-13-36-7 16,25 21-20-16,1-7 3 15,8-14-9-15,4-4-6 0,-4-11 14 16,8-1-5-16,-4-11-7 16,0-4 4-16,0 1 2 0,-8-9 18 15,-5 1-10-15,-8 5 34 16,0 2 63-16,-8 5-23 16,-5 7-20-16,-4 19-35 0,0 0-18 15,0 0-3-15,0 0-5 16,0 0 8-16,4 28-22 0,1 3 24 15,3 3-8-15,0 1 24 0,5 6 6 16,4-3-23-16,4 2-9 16,5 1 14-16,-1-3-12 0,9 3-16 15,0-6 1-15,-4-4 10 16,-1-9 0-16,-3-3 8 0,-26-19-49 16,29 21-89-16,-29-21-129 15,0 0-149-15,30 0-117 16,-30 0 59-16,0 0 59 0</inkml:trace>
  <inkml:trace contextRef="#ctx0" brushRef="#br0" timeOffset="3844.55">7264 1679 614 0,'0'0'163'0,"0"0"-3"15,-13-26 64-15,13 26-27 0,0 0-53 16,-30-22-59-16,9 5-27 0,21 17 35 15,-34-19-48 1,9 5-9-16,25 14 26 0,0 0-2 16,-30-17 41-16,30 17-37 0,0 0-21 15,0 0-5-15,0 0-25 16,0 0 28-16,26-4 2 0,3 18 4 16,14 3 28-16,-5 14-20 15,8-5-42-15,5 5 22 0,4 4-31 16,-4 1 27-16,4-5-35 0,-4-5-19 15,0 1 43-15,-9-8-28 16,-8-3-45-16,-4-4-50 0,-30-12-31 16,25 10-50-16,-25-10-152 15,0 0-19-15,0 0 41 16,13-34 35-16,-9 3 36 0,-4-7 56 16,-4-5 69-16,-5-2 73 15,1 2 95-15,-5 0 55 0,5 10 39 16,-5 7 17-16,0 9 23 15,13 17 2-15,0 0 42 0,-29 0 23 16,3 10 16-16,1 16 11 0,-5 7-37 16,5 13-61-16,-5 4-52 15,5 7-43-15,-5 2-33 0,5 1-15 16,-5-1-10-16,5 1-15 16,-5 4-6-16,0-4-79 15,1 2-149-15,-5 2-170 0,0 3-123 16,-9-1-29-16,5 3 19 15</inkml:trace>
  <inkml:trace contextRef="#ctx0" brushRef="#br0" timeOffset="4722.13">5472 4127 766 0,'0'0'204'0,"0"0"80"0,0 0-8 16,26 12-35-16,-26-12-88 15,33-15 10-15,-7-13-74 0,3-8-42 16,-3-9 6-16,-5-8-17 15,9-4-29-15,-13-7 10 16,8-5-17-16,0-7 2 0,-8-1 13 16,5 8 19-16,-5 15 5 15,-5 13-6-15,-12 41-22 0,0 0 24 16,0 0 83-16,21 34-53 16,-4 20-33-16,0 13-30 0,-8 9 16 15,8 3-21-15,-5-5 3 16,5-5 22-16,5-5-22 0,-5-9 10 15,4-10-1-15,0-9-19 16,-8-10 19-16,-13-26-12 16,0 0 45-16,29 17-36 15,-29-17-6-15,21-34 13 0,1-18-19 16,-5-15 6-16,-5-14 4 16,5-12-17-16,-4-4 15 0,0 1 12 15,4 13-20-15,-5 16-4 16,-3 15 3-16,3 19 0 0,-12 33 15 15,0 0-8-15,0 0 15 0,26 21-25 16,-5 17 28-16,-4 7-13 16,0 10-11-16,4 2 28 0,4 3-16 15,5-1-9-15,0-1 14 16,-1-6-18-16,5-2 7 16,0-7-61-16,-4-5-182 15,-5-10-158-15,5-6-139 0,-13-10-2 16,4-12 42-16</inkml:trace>
  <inkml:trace contextRef="#ctx0" brushRef="#br0" timeOffset="4922.26">6751 3498 1152 0,'0'0'295'16,"0"0"-27"-16,-4 33-11 15,0 13-52-15,0 1-5 16,4 6-56-16,4 1-42 0,4-1-33 15,1-3-38-15,8 0-12 16,-5-7-10-16,1-5-71 0,0-7-137 16,-1-7-183-16,-12-24-186 15,0 0-82-15</inkml:trace>
  <inkml:trace contextRef="#ctx0" brushRef="#br0" timeOffset="5092.38">6908 3219 898 0,'0'0'13'16,"0"0"49"-16,0 0 17 0,0 0-41 16,0 0-17-16,0 0 1 15,0 0-51-15,42-4-104 0,-4 11-67 16,-4 12-75-16</inkml:trace>
  <inkml:trace contextRef="#ctx0" brushRef="#br0" timeOffset="5549.68">7221 3750 391 0,'-12'-40'103'15,"3"-5"35"-15,9 4 53 16,0 3 64-16,4 7-71 0,-4 31-25 16,0 0 26-16,0 0-13 15,34-12-16-15,-4 19-15 0,-5 17 1 16,-3 12-30-16,-6 7-17 16,1 4-33-16,-8 3 9 15,4 0-25-15,-9-2 29 0,-4-7-9 16,4-6-23-16,-4-4-6 15,0-31-23-15,0 29 13 16,0-29 36-16,0 0 2 0,0 0-26 16,0 0-15-16,21-43-14 15,5-14 2-15,3-15-7 0,1-9-15 16,4 0 13-16,-5 8 30 16,1 8 11-16,-4 15-10 0,-10 15-19 15,-16 35 23-15,0 0 21 0,26-3-2 16,-26 3-17-1,17 38-18-15,-9 8-16 0,1-4 8 16,-5 4-18-16,4-1 11 16,-3-5-105-16,3 1-92 0,9-5-185 15,-4-1-292-15,8-4 4 16</inkml:trace>
  <inkml:trace contextRef="#ctx0" brushRef="#br0" timeOffset="5951.95">8772 3303 400 0,'-43'0'163'0,"5"-5"1"16,4 3-16-16,9 2 37 15,25 0-20-15,-26 0-42 0,26 0 9 16,0 0 95-16,0 0 31 16,0 0-27-16,55 14-39 15,9-9-1-15,16-3-88 0,9-4-35 16,13-3-33-16,8-2-18 15,4 0-2-15,-3 0 8 0,-14-1-5 16,-8 1-6-16,-17 0-7 16,-17 5-3-16,-8-1-11 0,-18 1-45 15,-8 0-77-15,-21 2-133 16,0 0-127-16,0 0-92 0,-33 7-8 16,-14 2 65-16</inkml:trace>
  <inkml:trace contextRef="#ctx0" brushRef="#br0" timeOffset="6252.15">8628 3348 954 0,'0'0'285'0,"0"0"-7"16,-26-14-131-16,26 14 6 0,0 0 107 15,0 0-2-15,0 31-57 16,13 12-20-16,0 4-49 0,3 8-13 15,10 7-13-15,4 5-17 16,-1 2-17-16,5 0-25 16,0 4-15-16,0 1-10 0,4-2-16 15,-4-10-9-15,0-5 9 0,0-10 7 16,-9-8-23 0,-4-9-39-16,-8-8-45 0,-13-22-17 15,0 0-93-15,25 5-101 16,-25-5-62-16,30-34-85 0,0-16-23 15,-1-14 14-15</inkml:trace>
  <inkml:trace contextRef="#ctx0" brushRef="#br0" timeOffset="6578.36">9597 3215 855 0,'0'0'153'15,"0"0"63"-15,22-22 62 16,-22 22-51-16,0 0-11 15,0 0-40-15,0 0 7 0,0 0 13 16,0 0-7-16,0 0-26 16,0 38 13-16,-5 8-12 0,-12 11-15 15,-12 7-16-15,-5 10-18 16,-4 2-23-16,-9 5-1 0,5 2 14 16,-1 3-29-16,5-3-6 15,0-4-11-15,9-5 11 0,3-5-4 16,5-7-32-16,4-12-19 15,4-7 9-15,5-10-18 16,-1-12-11-16,9-21 23 0,0 19-29 16,0-19 14-16,0 0-3 15,0 0-71-15,0 0-86 0,0 0-82 16,22-11-90-16,-22 11-172 16,25-27-294-16,-8 1-195 0</inkml:trace>
  <inkml:trace contextRef="#ctx0" brushRef="#br0" timeOffset="10340.84">10398 1053 491 0,'0'-17'97'0,"0"17"40"0,0 0 11 16,8-26 63-16,-8 26 43 15,0 0-31-15,0 0-34 0,0 0-63 16,0 0-55-16,0 0-9 16,0 0-37-16,0 0 61 0,-12 38 39 15,-1-3-11-15,-4 6 5 0,-4 11-14 16,-5 10-3-16,-3 10 6 16,8 6-6-16,8 6-32 0,4-6 19 15,14 8-4-15,3-3-49 16,18-9-17-16,7 2-10 0,6-14-7 15,11-9 4-15,-3-8-6 16,0-12 14-16,-1-7-19 0,1-7 5 16,-5-14 3-16,-4-2 6 15,-4-6-15-15,-8-6 8 0,-5-6-2 16,-21 15 0-16,17-31-3 0,-13 3-1 16,-4-1 13-16,-9 5-13 15,-8 5 17-15,17 19-13 0,-33-16 17 16,-1 18-1-16,0 12 14 0,-4 13 13 15,-5 4-4-15,1 4-4 16,4 11 17-16,8 4 1 0,5 7 9 16,8 7 9-16,8 0 9 0,1 8-22 15,12 1-21-15,5 4-9 16,8 4 5-16,4-3-4 16,0 6 21-16,4-8 17 0,-4 0 2 15,5 0 9-15,-5 8 35 0,0-4-3 16,0 4 14-16,-8-3-30 15,-4 2-14-15,-5 0-8 0,-8 1-23 16,-1 4 28-16,-7-9-3 16,-5-3-27-16,0-2-22 0,0-3-13 15,0-9 12-15,0-12-8 0,0-7-16 16,4-10-32-16,5-4-150 16,8-29-117-16,0 0-90 15,0 0-62-15,0 0-134 0,-30 12-347 16,30-12-115-16</inkml:trace>
  <inkml:trace contextRef="#ctx0" brushRef="#br0" timeOffset="11118.37">16692 1114 269 0,'0'0'113'16,"0"0"40"-16,0 0-2 0,0 0-8 15,0 0-5-15,0 0 138 16,8 19-30-16,-12 8-50 15,-9 8 40-15,-8 8-48 0,-4 0-48 16,-9 2-13-16,0-2-6 0,-8 2 7 16,-9-4-36-16,-9-5-32 15,-3-3-32-15,-13-4-13 0,-5-8-5 16,-4 0-10-16,1-6 6 0,-1-3 8 16,5-8-25-16,8-4 14 15,8-4-3-15,5-8-9 0,8 2 9 16,13-11 0-16,4 6-7 0,4-1 25 15,9 6-5-15,21 10-6 16,-17-12-15-16,17 12 8 0,0 0 15 16,0 0-4-16,0 0 20 15,0 24 8-15,0 0 0 0,-4 2 35 16,0 5 5-16,-1-5-35 0,-3 5-3 16,-5 0-8-16,1-5-17 15,-5 1-3-15,-5-1 0 0,-3-2-27 16,0-1-98-16,-9 1-100 0,-4-12-191 15,-5 2-137-15,1-4-83 0,4-5-15 16</inkml:trace>
  <inkml:trace contextRef="#ctx0" brushRef="#br0" timeOffset="11368.55">15718 1022 1104 0,'25'-31'78'16,"-25"31"138"-16,30-31 69 0,-1 19-48 15,-29 12-21-15,38-10-13 0,-8 15-36 16,-30-5-50-16,0 0-55 16,25 38-27-16,-8-14-12 15,-17-24-4-15,-8 38-19 0,4-9-109 16,-13-8-160-16,4 5-186 0,-8 0-76 15,-9 1-62-15</inkml:trace>
  <inkml:trace contextRef="#ctx0" brushRef="#br0" timeOffset="11645.73">15036 1538 932 0,'0'0'215'0,"0"0"-8"0,-17-21-1 16,17 21-35-16,4-26-27 0,4 7 29 15,-8 19-3-15,26-17-58 16,3 7-43-16,-3 1 1 0,4 9 10 16,-9 9 20-16,-4 1-10 0,0 7 11 15,-13 2-37-15,-13 7-10 16,-8 0-23-16,-8 5-10 0,-5 0-15 15,-8-5 4-15,0 5-31 0,-4-5-70 16,-1-7-137-16,1 0-136 0,4-4-209 16,4-6-42-16</inkml:trace>
  <inkml:trace contextRef="#ctx0" brushRef="#br0" timeOffset="12097.03">14989 1041 777 0,'0'0'150'0,"0"0"89"0,0 0 84 16,13 31-23-16,-13-5-23 0,-13-5-26 16,-17 10-47-16,-3-5-91 15,-14 10-37-15,0 2-36 16,-8 3-1-16,4-6-27 0,5 1 1 15,4-10-16-15,12 0 23 0,9-6-20 16,21-20 19-16,-9 23-24 0,9-23 9 16,0 0 21-16,30 19-32 15,8-14 15-15,-4-5-17 0,4 0 16 16,0 5-11-16,-4-5 4 0,-4 2 2 16,-9 3-2-16,0 9 17 0,-13 5 10 15,-12 12 5-15,-13 7 18 16,-12 8 2-16,-9 8-30 0,-9 8 13 15,0 3 20-15,1-3 6 0,8-3-12 16,4-4-5-16,8-8-5 16,9-4 17-16,9-7 3 15,12-5 0-15,9-10-17 0,-13-21-20 16,38 20-6-16,4-11 2 0,9-7-12 16,0-9-6-16,4-9-68 0,-4-3-88 15,4-8-137-15,-4-8-210 16,0-15-262-16,-5-5-56 0</inkml:trace>
  <inkml:trace contextRef="#ctx0" brushRef="#br0" timeOffset="12899.56">14087 1376 786 0,'0'0'134'16,"0"0"124"-16,0 0-5 0,-4 17 4 16,4-17-72-16,-13 21-21 15,13-21-5-15,-25 15-44 0,3 1-47 16,-3-4-12-16,8 3 1 0,-4-11 15 15,4 6 45-15,0-8 22 0,17-2-26 16,-17-2 6-16,17 2-25 16,-13-19-33-16,5 2 6 0,8-4-4 15,4-5-17-15,5-10 2 0,3-5-13 16,22-66-21-16,4 12-24 0,-8 12 10 16,-9 21 15-16,-8 16-8 15,0 20 1-15,-13 26-8 16,0 0-6-16,0 0 2 0,0 0-40 15,0 0-86-15,-22 31-111 0,-7 5-162 16,-5 12-141-16,13-8-142 0,4-4 11 16</inkml:trace>
  <inkml:trace contextRef="#ctx0" brushRef="#br0" timeOffset="13074.68">13875 1803 1260 0,'-4'31'292'0,"4"-31"17"15,-13 31 11-15,13-31-53 16,-8 21-52-16,8-21-39 0,0 0-51 16,0 0-68-16,0 0-11 0,0 0-16 15,0 0-63-15,0 0-108 16,0 0-138-16,0 0-199 0,0 0-238 16</inkml:trace>
  <inkml:trace contextRef="#ctx0" brushRef="#br0" timeOffset="13753.13">11753 1657 1064 0,'0'0'298'16,"0"0"44"-16,0 0 24 16,0 0-79-16,17 15-2 0,-17-15-49 15,13 4-76-15,-13-4-51 0,21-9-49 16,-4-10-39-16,0-3-11 15,-4 1 3-15,4-10-4 16,-5-5-9-16,5-7-4 0,0-2 15 16,4-2-18-16,-4-3 3 0,13-50 1 15,-9 33-2-15,-17 31 33 16,-4 36-6-16,0 0-16 0,5-17 8 16,-5 17-14-16,-5 22 10 0,-3 9 12 15,-1 5-17-15,5 2 11 0,0 2 1 16,0 3 14-16,4-2 1 15,4-6-8-15,4-4-21 0,1 0 7 16,4-9 7-16,-13-22-6 16,17 23 0-16,-17-23-1 0,0 0 22 15,0 0 54-15,16 12-18 16,-16-12-29-16,22-16-17 0,-10-13-22 16,-3-4 0-16,4-8-3 0,-5-11 6 15,0-60 6-15,1 17-9 0,-5 28 0 16,0 17-3-16,-8 24 3 15,4 26 4-15,0 0 1 0,0 0-5 16,0 0-6-16,-13 40 2 0,5-9 19 16,0 0 0-16,3 10 5 15,5 2 4-15,5 4 29 0,3-2-7 16,5 1 6-16,8-3-25 16,0-3 2-16,4-4-7 0,5-3-19 15,0-2-3-15,4-7 0 0,-5-3-9 16,1-6-104-16,-5-4-83 0,-3-6-65 15,-22-5-123-15,0 0-121 16,21-19-152-16,-4-5 3 0,-9-4 57 16</inkml:trace>
  <inkml:trace contextRef="#ctx0" brushRef="#br0" timeOffset="14229.44">12533 1291 695 0,'21'-22'132'0,"-21"22"54"0,0 0 29 15,25-19-13-15,-25 19 12 0,0 0-12 16,0 0-33-16,0 0-25 16,0 0-21-16,0 0-24 0,0 0-55 15,0 0-28-15,0 0-11 0,0 0 23 16,-21 14-3-16,21-14-1 0,-25 19 34 16,3 12-11-16,5-4 21 15,0-1 10-15,5 0-33 0,3-5-14 16,5 6-13-16,4-6-3 0,0-21-2 15,9 24 8-15,7-3 1 16,-16-21-5-16,26 15-14 0,4-11 3 16,-5-1 1-16,5-8-7 15,-5-7 12-15,-4-7-3 0,5 2-13 16,-9-9-21-16,-5 0 33 0,-3-5 0 16,-5 0-2-16,-4 5 1 0,0 0 18 15,-4 2 2-15,-5 7-1 16,9 17-2-16,0 0-4 0,0 0-20 15,0 0 0-15,-21-12 17 0,21 12 11 16,0 0 12-16,-17 34 2 0,13-3 9 16,4 0 0-16,4 4-12 15,9 1-14-15,0-5-13 16,8 0-7-16,0 0 1 0,0-5 3 16,0 0-1-16,-4-4-32 0,4-6-60 15,-21-16-70-15,0 0-77 0,26 15-134 16,-26-15-225-16,34-5-149 15</inkml:trace>
  <inkml:trace contextRef="#ctx0" brushRef="#br0" timeOffset="14579.68">13007 1331 797 0,'0'0'161'16,"0"0"89"-16,-25-17 15 0,25 17-11 15,-30-9-76-15,4 4-39 16,26 5-53-16,-29 0-25 0,29 0-4 16,-30-5 28-16,30 5 27 0,-21-9-35 15,21 9-29-15,0 0-21 0,0 0-2 16,4-17 3-16,-4 17-5 16,0 0 9-16,30-19-8 0,-5 12 47 15,1 12 23-15,-1 0-13 0,1 11-32 16,3-4-30-16,1 12 9 0,-1-3-9 15,1 6-10-15,0-6-9 16,4-2 11-16,-5 2 0 16,5-1-8-16,-8-4-9 0,-1-4-12 15,-4-2-72-15,-21-10-65 0,0 0-96 16,21 14-118-16,-21-14-167 0,0 0-18 16,0 0 42-16</inkml:trace>
  <inkml:trace contextRef="#ctx0" brushRef="#br0" timeOffset="14780.81">13320 1105 1076 0,'0'0'286'15,"0"0"-8"-15,0 0-23 0,0 0-38 16,0 0 10-16,-29 5 38 0,29-5-35 16,-26 26-46-16,1 5-10 15,4 5-31-15,-5 4-12 16,1-2-37-16,-5 7-41 0,5 1-16 15,-1 1-16-15,1-4-9 0,4 7-1 16,0-7-30-16,-1-3-154 0,1 1-185 16,0-8-326-16,4-4-289 15</inkml:trace>
  <inkml:trace contextRef="#ctx0" brushRef="#br0" timeOffset="49270.71">31914 4801 589 0,'0'0'92'16,"0"0"127"-16,0 0-43 0,0 0 83 15,-4 12-51-15,4 4-63 16,0-2 50-16,4 6-55 0,-4-4 30 15,8 6-77-15,-4 1 77 16,5-1-44-16,-1 4-58 0,14 0-26 16,-5 0-1-16,-1 1 7 0,14-1-33 15,-4 0-10-15,-1-2-10 16,-4 0 17-16,9-5-1 0,-5-3-17 16,-8-1 27-16,4-1-21 15,-4 0-11-15,4 1 7 16,-21-15-80-16,9 19-77 0,-9-19-59 15,0 0-76-15,8 26-109 0,-8-26-17 16,-12 24 29-16,12-24 26 16</inkml:trace>
  <inkml:trace contextRef="#ctx0" brushRef="#br0" timeOffset="51176.97">31668 4991 416 0,'0'0'119'16,"0"0"7"-16,0 0-31 0,0 0-55 15,0 0-11-15,0 0 120 0,0 0 5 16,0 0-88-16,17 5-44 15,-17-5 154-15,30 21-78 0,-30-21-74 16,25 24-21-16,-8-7 10 16,-17-17-4-16,13 19 11 15,-13-19 1-15,0 0-49 0,0 0 31 16,0 0 1-16,0 0 14 0,0 0-5 16,0 0 4-16,0 0-61 15,0 0 27-15,-17-5 1 0,17 5-51 16,-21-26-1-16,4 2 43 0,12 3 3 15,1 2 7-15,4 19 26 16,0 0-37-16,-4-19 50 0,4 19-62 16,0 0 62-16,0 0-38 15,0 0 9-15,0 0 5 0,0 0 38 16,0 0-28-16,0 21 4 0,0-21 59 16,-4 24-45-16,4-24 28 15,0 0 34-15,0 19-30 16,0-19 87-16,0 0-51 0,0 0-71 15,0 0 2-15,-21 7-46 16,21-7 38-16,-26-5-10 0,26 5-17 16,0 0 20-16,-21-28-57 0,12 4 41 15,9 24 10-15,-8-19-6 16,8 19 17-16,0 0-17 0,0 0 12 16,0 0-2-16,0 0 14 0,0 0-46 15,0 0 27-15,-17 9-22 16,17-9 0-16,0 0 36 15,-21 24-13-15,21-24-12 0,-17 17 12 16,17-17-12-16,-30 9 11 16,30-9-12-16,-25 7-6 0,25-7 17 15,-21-4-4-15,21 4 14 0,-26-15-14 16,26 15-13-16,-8-26 18 16,4 5-1-16,-1-1-14 0,5 22 20 15,0-23-28-15,0 23 52 0,0-20-52 16,0 20-3-16,0 0 39 15,0 0-18-15,0 0 13 0,0 0-36 16,0 0 23-16,-12 27 8 16,-5-6-11-16,17-21 16 15,0 0-5-15,-9 19 102 0,9-19 24 16,-8 17-11-16,8-17-9 0,0 0-22 16,0 0-51-16,0 0-22 15,-13 0 29-15,13 0-17 0,0 0-4 16,-25-19-9-16,12-5-10 0,-4-5 1 15,9-2-19-15,-1-7 10 16,1 0-6-16,8-2 38 0,0 4-38 16,0 0 6-16,0 5-10 0,0 10-89 15,-9-1-172-15,9 22-166 16,-4-26-121-16,4 26-18 16</inkml:trace>
  <inkml:trace contextRef="#ctx0" brushRef="#br0" timeOffset="51377.11">31389 4512 649 0,'29'-11'189'0,"1"-1"5"16,4 2-21-16,-5 1-64 0,14 1-40 15,-5 4-7-15,-9 1-43 16,10 3-14-16,-5 3 33 0,-5 4-76 15,-3 0-230-15,-5 10-90 16</inkml:trace>
  <inkml:trace contextRef="#ctx0" brushRef="#br0" timeOffset="51553.21">31389 5236 538 0,'0'0'153'0,"0"0"17"16,21 15-43-16,13-11-71 16,-13-1-38-16,8-3 10 15,-3-5-28-15,3 5-130 0,-12-2-118 16,-17 2-101-16</inkml:trace>
  <inkml:trace contextRef="#ctx0" brushRef="#br0" timeOffset="51804.39">31071 5086 672 0,'0'0'268'0,"0"0"139"15,0 0 14-15,0 0-35 16,0 0-88-16,-13 24-73 15,-4 2-55-15,0 1-75 0,0 1-53 16,-12 3-23-16,8 0-2 0,-5 0-2 16,-4-7-11-16,5 0-107 15,-5-5-163-15,5-7-235 0,25-12-153 16,0 0-87-16</inkml:trace>
  <inkml:trace contextRef="#ctx0" brushRef="#br0" timeOffset="51983.51">31062 4777 1185 0,'0'0'142'16,"0"0"175"-16,0 0 45 16,0 0-130-16,0 0-138 0,-21-22-19 15,21 22-41-15,0 0-21 0,0 0-2 16,0 0-41-16,0 0-250 15,0 0-249-15,0 0-41 0</inkml:trace>
  <inkml:trace contextRef="#ctx0" brushRef="#br0" timeOffset="52380.76">30588 5020 1142 0,'0'0'121'0,"0"0"209"0,0 0 27 16,0 0-88-16,0 0-109 16,-25 7 13-16,25-7-49 15,0 0-23-15,0 0-1 0,0 0-10 16,-26 14-20-16,26-14-26 15,0 0 32-15,-29 2-32 0,29-2-24 16,-26-7 22-16,26 7-24 16,-21-23-8-16,4-4 6 0,4-6-16 15,5-10-21-15,4-7 27 0,-9-9 5 16,13 1-28-16,0 6 30 16,0 9-9-16,0 7-11 0,-9 10 14 15,9 26-4-15,0 0-57 16,0 0-73-16,0 0-175 15,0 0-214-15,-21 48-190 0,-4 0-36 16</inkml:trace>
  <inkml:trace contextRef="#ctx0" brushRef="#br0" timeOffset="52555.89">30436 5286 1087 0,'0'0'332'15,"-9"24"114"-15,9-24-58 16,0 0-161-16,0 0-128 0,0 0-54 16,0 0-2-16,0 0-127 15,0 0-286-15,0 0-265 0,0 0-121 16</inkml:trace>
  <inkml:trace contextRef="#ctx0" brushRef="#br0" timeOffset="52782.04">30228 5008 1456 0,'0'0'497'0,"0"0"-53"0,-25 19-93 15,8 5-123-15,0 2-87 16,0 2-38-16,-4 1-33 0,8 0-40 15,-4 2-20-15,-8-3 2 16,12 3-12-16,-4-7-148 0,17-24-151 16,0 0-212-16,-25 24-234 15</inkml:trace>
  <inkml:trace contextRef="#ctx0" brushRef="#br0" timeOffset="52957.15">30122 4832 1203 0,'0'0'288'15,"0"0"20"-15,0 0-76 0,0 0-117 16,0 0-46-16,0 0-46 0,0 0-23 16,0 0 5-16,0 0-342 15,0 0-270-15</inkml:trace>
  <inkml:trace contextRef="#ctx0" brushRef="#br0" timeOffset="53835.74">29788 4882 424 0,'0'0'5'0,"4"-29"99"16,-4 29-30-16,0 0-31 16,0 0-34-16,0 0 10 0,0 0 69 15,25-14-20-15,-25 14-41 16,0 0 61-16,0 0 33 16,0 0 26-16,0 0 21 0,0 0-27 0,0 0 91 15,0 0-150-15,0 0-2 16,0 0-65-16,21 35 25 15,-21-35 75-15,5 29-46 0,-5-29-8 16,0 0-46-16,0 0-2 16,-26 29 6-16,26-29-27 0,-29 16 29 15,29-16-21-15,-34 3 7 16,34-3 12-16,-26-8-9 0,26 8-13 16,-29-30-3-16,16 1 3 0,4-4 10 15,1-5-7 1,0-3-6-16,8 8-5 0,-9 4 14 15,9 29 17-15,0-28-25 0,0 28 8 16,0 0 35-16,0 0 71 16,0 0 7-16,0 0-10 0,0 0-44 15,-13 45-36-15,5-5-26 16,4 1 12-16,-5-3-21 0,5-2 20 16,4-5 4-16,-9-5-15 0,9-26 0 15,0 28 19-15,0-28-26 16,-21 24 18-16,21-24-9 0,-42 17-10 15,17-12 14-15,25-5-15 16,-39-10 12-16,39 10-3 0,-38-31 8 16,17 0-12-16,-4 0 10 15,25 31-20-15,-9-33 14 16,9 33 0-16,-4-29 8 0,4 29-24 16,0 0 20-16,0 0 4 15,0 0-8-15,0 0 12 0,0 0-8 16,0 0-14-16,34 26 58 0,-9 5-15 15,-4 3-5-15,-4 1 84 16,0 4-16-16,0 1-46 0,-4 0-25 16,-9 3 5-16,0 0-3 15,-8 0-17-15,-13-5-5 0,-8-2 12 16,-5-5-9-16,-16-5-8 0,-1-7 11 16,-4-7-17-1,-8-12 9-15,-5-5 2 0,1-9-15 16,8-10 14-16,0-9 2 0,12-8-6 15,1-6 0-15,8-3-3 16,4 0-4-16,14 2 16 0,3 0 1 16,17 6-10-16,5 3-5 15,16 4-3-15,5 4 8 0,20 7-3 16,1 10-1-16,4 4 4 16,9 10-89-16,-9 5-165 0,8 9-151 15,-12 10-158-15,-8 12-71 0,-5 7 39 16</inkml:trace>
  <inkml:trace contextRef="#ctx0" brushRef="#br0" timeOffset="53990.84">29381 5586 1038 0,'-13'31'118'0,"13"-31"101"0,0 0 102 15,0 0-110-15,0 0-105 0,34 5-52 16,0-10-18-16,8-9-10 15,5-5-94-15,8-10-378 0,0-6-164 16</inkml:trace>
  <inkml:trace contextRef="#ctx0" brushRef="#br0" timeOffset="54211.99">30516 3831 1587 0,'-38'-7'269'16,"4"19"77"-16,4 12-76 0,-3 12-81 15,-6 9-69-15,-7 5-51 0,-9 7-25 16,-13 3-31-16,-8-1-16 16,-9 1-160-16,-8-8-292 15,8-4-248-15,-8-3-77 0</inkml:trace>
  <inkml:trace contextRef="#ctx0" brushRef="#br0" timeOffset="54412.12">28907 4410 1779 0,'0'0'268'15,"0"0"-3"-15,0 0-81 16,0 0-112-16,0 0-12 0,0 0-37 16,29 0-29-16,-29 0-116 15,0 0-369-15,0 0-235 0</inkml:trace>
  <inkml:trace contextRef="#ctx0" brushRef="#br0" timeOffset="55647.94">27035 5082 1101 0,'0'0'362'15,"0"0"52"-15,0 0-38 0,25 7-72 16,-25-7-49-16,0 0-79 16,0 0-89-16,0 0-41 15,25-34-25-15,-12 3 1 16,0 0-10-16,-5-2-8 0,1-5-4 0,-1-7-6 15,1-8 6 1,-5-6-9-16,-4-8 9 0,4 3 0 16,-4 7-4-16,0 9 4 15,0 12-3-15,0 10 3 0,0 26 0 16,0 0 0-16,0 0-13 0,0 0 13 16,-8 29-20-16,3 9 38 15,1 5-5-15,4 0-6 0,4 4 2 16,1-2 1-16,7-2-13 15,5-5 3-15,-4-7 10 0,4-4 2 16,-17-27-7-16,30 23 1 16,-5-13-6-16,0-10 11 15,-25 0 1-15,30-19-8 16,-30 19-4-16,30-50-7 0,-9-5 7 16,-8-2 3-16,-1-3-3 15,-7 3 0-15,-1 10 0 0,-4 11 0 16,4 10 0-16,-8 7 10 15,4 19-16-15,0 0 16 0,-9 26 4 16,-3 7 1-16,7 10 29 16,5 2 7-16,5 1-26 0,3 4-6 15,5-5-5-15,8 0-10 16,0-7-11-16,9-4 7 0,-1-6-3 16,1-9-8-16,0-2 2 15,-1-10-41-15,-29-7-66 16,34-7-102-16,-4-5-74 0,-30 12-123 15,34-43-91-15,-5 0 146 16,-7 0 142-16,-10 5 125 0,1 2 96 16,0 6-40-16,-9 1 11 15,-4 29-21-15,4-31 204 0,-4 31-13 16,0 0 45-16,-4-26-12 16,4 26-47-16,0 0-30 0,0 0 54 15,0 0-2-15,0 0-46 16,-30 31-24-16,13-3 12 15,5 3-26-15,7 3-36 0,5-1-18 16,0-4-6-16,0-29 3 16,13 38 2-16,0-10 4 0,-13-28-7 15,0 0 4-15,25 19-4 16,-25-19 14-16,34-4-36 0,-34 4 22 16,26-29-2-16,-9-2-14 15,-13-5 10-15,4-2 2 0,-8-5-1 16,-8 5-9-16,8 2 17 15,-9 10-13-15,9 26 5 0,-4-26 44 16,4 26-23-16,0 0 2 16,0 0 11-16,0 0 7 15,0 0-8-15,-4 29-10 0,8 4 2 16,5 0-3-16,7 5-1 16,1 3-12-16,5-3 3 0,-1-2-9 15,0-1-6-15,0-6-2 16,0-5-6-16,-21-24-7 0,30 28 15 15,-30-28-8-15,21 22-96 16,-21-22-100-16,0 0-167 0,0 0-188 16,0 0-73-16,0 0 44 15</inkml:trace>
  <inkml:trace contextRef="#ctx0" brushRef="#br0" timeOffset="56244.34">28187 4634 683 0,'0'0'202'0,"0"0"82"16,0 0-29-16,0-29 18 15,0 29-25-15,0 0-44 0,0 0-99 16,0 0-59-16,0 0-19 16,-30-9-19-16,5 6 16 0,25 3-19 15,-30 0 8-15,30 0-4 16,-26 5 13-16,26-5-12 15,0 0 20-15,0 0-13 0,0 0 0 16,0 0-13-16,0 0-13 16,0 0 1-16,0 0 16 0,0 0-22 15,34 3 38-15,-4 6 45 16,-5 8-24-16,9 7-13 0,0 7-16 16,0 2 18-16,0 5-19 15,4-2-15-15,0-1-9 0,0-6-3 16,-8-3 22-16,0-7-2 15,-30-19-8-15,25 22 23 0,-25-22-17 16,0 0-13-16,0 0 7 16,0 0-7-16,0 0 12 15,13-27-10-15,-13-3-65 0,-5-4 22 16,1-4-58-16,-4-2 46 16,-5-1 25-16,13 3 26 0,-8 7 9 15,-1 5 10-15,9 26 23 16,-8-29 58-16,8 29 3 0,0 0-9 15,0 0 11-15,0 0 41 16,-22 5-5-16,22-5-42 0,-33 33 3 16,7 3-4-16,5 0-23 15,-9 4-4-15,13 1-6 0,-4 2-15 16,4 0-27-16,-4-3-8 16,4 0-3-16,-4-4 2 15,8-2-14-15,-4-8 21 0,9-5-61 16,8-21-145-16,-17 24-176 15,17-24-291-15,0 0-228 0</inkml:trace>
  <inkml:trace contextRef="#ctx0" brushRef="#br0" timeOffset="57447.14">26056 5082 380 0,'0'0'92'0,"0"0"76"0,0 0-40 15,0 0-1-15,0 0-15 16,0 0-74-16,0 0 16 15,0 0-28-15,13-27-12 16,0 1-40-16,-13 26-8 0,25-43 59 16,0 5-42-16,1 5 49 15,-1 4-32-15,-25 29-10 0,21-28-11 16,-21 28 21-16,30-19 8 16,-30 19-13-16,38 4 21 15,-8 4 9-15,-1 4-54 0,-3-1 31 16,4 1 2-16,-5 0 23 15,0-2-36-15,-3-3 69 0,-22-7-84 16,25 5 8-16,-25-5 37 16,0 0-49-16,0 0 117 15,25 2 107-15,-25-2-54 16,0 0-32-16,0 0-1 0,0 0-73 16,-29 14 3-16,-9 1 50 15,-5-1-64-15,-3 0-18 0,-9 3 13 16,0-3-20-16,4 0 4 15,4-6 18-15,1-4-47 0,7 1 31 16,6-5-27-16,3-2 47 16,30 2-16-16,-30-10-33 15,30 10 19-15,0 0 12 0,-17-31 3 16,9 7-35-16,8 24 14 16,8-26 10-16,-8 26-3 15,0 0-12-15,0 0 40 0,26-12-42 16,-26 12 92-16,0 0 49 15,25 29 16-15,-16-1-21 16,-9 3-16-16,-9-4-20 0,-4-1-19 16,-8 0-35-16,0-5-39 15,-4-1 16-15,-1-6-12 0,-3-5 22 16,3-2-16-16,5-4-6 16,0-6-5-16,21 3 11 0,-26-14 8 15,9-2-16-15,9-8-13 16,8-3 13-16,0 4 8 15,4 4-3-15,-4 19 5 0,0 0 5 16,0 0-11-16,0 0-12 16,17-3 16-16,-17 3 13 15,9 24-10-15,-9 5-72 0,-13 4-163 16,-4 3-117-16,-4-1-170 16,-5 1-29-16</inkml:trace>
  <inkml:trace contextRef="#ctx0" brushRef="#br0" timeOffset="57698.31">25938 5317 1012 0,'25'-4'360'15,"5"1"18"-15,-1 1-97 16,5 4-46-16,0 1-66 0,0 1-56 15,-4-1-45-15,-5 1-31 16,-25-4-17-16,25 10 23 0,-25-10-29 16,0 0-10-16,-8 26-23 15,8-26-76-15,-38 26-122 16,-5-7-243-16,10-9-167 0,-1-8-9 16</inkml:trace>
  <inkml:trace contextRef="#ctx0" brushRef="#br0" timeOffset="57874.42">26039 4524 1265 0,'30'-12'139'15,"4"3"-7"-15,4 2-82 16,0-3-12-16,4-2 28 0,1 3-70 15,-5-1-213-15,-4 6-168 16,-13 4-72-16</inkml:trace>
  <inkml:trace contextRef="#ctx0" brushRef="#br0" timeOffset="58099.57">25480 5139 806 0,'0'0'180'0,"0"0"152"16,-13 21-12-1,5-2-6-15,0 3-9 0,3-1-102 16,-3 5-95-16,-1 5-35 16,-3 3-53-16,-5 1-8 0,0 1 11 15,0-5-267-15,-4 2-243 16,4-9-164-16</inkml:trace>
  <inkml:trace contextRef="#ctx0" brushRef="#br0" timeOffset="58300.7">25315 4658 1347 0,'0'0'349'15,"0"0"-15"-15,0 43-173 16,0 2-61-16,4 5-45 0,-4 0-40 16,9 0 1-16,-1-3-16 15,1 3 15-15,-9-2-279 0,4-5-244 16,-8 2-88-16</inkml:trace>
  <inkml:trace contextRef="#ctx0" brushRef="#br0" timeOffset="58576.89">25103 5013 1080 0,'-25'2'251'16,"25"-2"84"-16,-30 17-7 16,30-17-89-16,-21 26-36 0,0-5-28 15,4 1-47-15,0-1-2 16,-4 1-13-16,0-3-36 15,-9 2-32-15,0-2-43 0,-8-2 12 16,-8-3 6-16,-1-4-14 16,0-1-15-16,1-7 4 15,8-4 5-15,0-5-9 0,4-3-167 16,4-6-123-16,0-6-174 16,30 22-137-16,-25-35-20 0</inkml:trace>
  <inkml:trace contextRef="#ctx0" brushRef="#br0" timeOffset="58726.98">24476 5017 624 0,'26'-4'107'0,"8"-1"-22"16,4 0-16-16,4-2 21 16,5 0-46-16,4 0-14 0,-1-3-37 15,1 1-91-15,0-1-200 16</inkml:trace>
  <inkml:trace contextRef="#ctx0" brushRef="#br0" timeOffset="72803.33">16925 14435 465 0,'0'0'45'15,"0"0"78"-15,0 0 58 16,0 0 20-16,0 0-12 0,0 0-64 16,0 0-60-16,0 0-22 15,-22-2 1-15,-7 2-52 16,-5 0 18-16,-8 2 25 0,-5 3-51 16,-12-3 19-16,-5 3 18 0,-8 2-12 15,0-2-19-15,-4 2 18 16,8 0-1-16,5-2-21 0,3-5 23 15,10 2 1-15,7-2-3 0,9 0-10 16,5 0-4-16,29 0 38 16,-30 3-31-16,30-3 10 0,0 0-41 15,0 0 31-15,-30 0 0 16,30 0 8-16,0 0-20 16,0 0 12-16,-8 24-16 0,8-24 16 15,4 31 3-15,5-1-3 0,-1 1 22 16,1 3 239-16,-5 6-128 15,0 1-41-15,4 4-50 0,-8 3-32 16,5-1 16-16,-10 3-29 0,10 0 16 16,-5 3-4-16,-5-1-13 15,1 3 14-15,0-5-16 0,4 0 12 16,0-3-6-16,-4-6-7 16,-5-5 4-16,9-3 13 0,-8-9-14 15,4 0-17-15,4-24 37 16,-5 23 4-16,5-23-20 0,-4 24-9 15,4-24 12-15,4 22 9 16,-4-22-23-16,0 0 22 0,17 19-2 16,-17-19-42-16,21 19 33 15,1-7 17-15,-22-12-28 0,21 7 23 16,0 0-12-16,-4-5-15 0,4 1 12 16,0 1-5-16,5 1-3 15,-5-2 23-15,9 1 2 0,-1 1-28 16,1-2 8-16,4 1 13 0,8-4-17 15,0 3 14-15,5-6 5 16,0 3-15-16,3-2 16 0,-3-3-10 16,4 0 0-16,-5 1-16 15,-3-4 11-15,-1 1 5 16,0 0-9-16,1-2 0 0,-9 2 4 16,0-1 2-16,-9 1 6 0,-4-2 5 15,-4 4 124-15,-17 5 49 16,0 0-40-16,17-19-67 0,-13 0-42 15,-8 0 3-15,4-5-22 0,-8-2-16 16,-5-3 8-16,4-4 7 16,-3-3-16-16,-1-4 4 0,0-10-12 15,1-3 16-15,-1-4 5 16,4-5-13-16,-3-4-2 0,3-1-4 16,1-2 7-16,-5 2 3 0,5 8-8 15,-1 6 8-15,5 8 0 16,0 12-3-16,-1 9 15 0,-3 2-7 15,8 22-10-15,0-19 1 16,0 19 4-16,0 0 4 0,0 0-7 16,-4-21-9-16,4 21 12 0,0 0-60 15,0 0-118-15,0 0-143 16,0 0-128-16,0 0-34 0,0 0 71 16</inkml:trace>
  <inkml:trace contextRef="#ctx0" brushRef="#br0" timeOffset="74179.23">18555 14399 370 0,'0'0'120'15,"0"0"-1"-15,0 0-5 0,0 0-42 16,0 0-43-16,-34 17-43 16,1-3 45-16,-10 3-18 15,-8 0-28-15,-8-3 20 0,-4 0 1 16,-5-2 6-16,-4 0 3 0,4 0-22 16,-4-2-2-16,4-6 15 15,5-1-4-15,3-6-6 0,10-1 30 16,3-1-29-16,9 0 95 15,12 3-41-15,26 2-37 0,-33-8-6 16,33 8-2-16,0 0-16 0,-26-7 13 16,26 7-3-16,0 0 18 15,0 0-9-15,0 0-19 0,0 0 12 16,0 0 12-16,13 36-33 16,0-3 97-16,-1 3 23 0,5 5-19 15,-8 4 72-15,-1 7-38 16,1 5-62-16,-9 8 15 0,0 6 25 15,-5 1-51-15,1 1-11 16,0 1-2-16,-5 2-25 0,1-4-9 16,-5-6 19-16,9-8 8 0,0-13-36 15,0-9 8-15,-1-10-2 16,1-7 7-16,4-19 14 0,0 0-25 16,0 0 11-16,0 0-4 0,0 0 17 15,0 0-4-15,0 0-22 16,0 0 6-16,21 0 15 15,5-10-8-15,-1-4-13 0,9-5 13 16,4 0 49-16,9-5-69 0,4 3-5 16,4 2 19-16,8 0 13 15,1 0-25-15,3 2 30 0,1 5-23 16,0 0 27-16,-5 3-14 16,-3-1-9-16,-9 3 12 0,-5 0-13 15,-8 0 8-15,-4 2-16 0,-8 2 40 16,-26 3-39-16,25-2 29 15,-25 2-18-15,0 0 82 0,21 0 42 16,-21 0 16-16,0 0-60 16,0-19-50-16,-4 0-3 0,-5-5-27 15,1-2 16-15,-5-5-8 16,1-5-23-16,-1-7 40 0,4-4-35 16,-3-6 6-16,7-6 12 0,-3-3-20 15,4-5 13-15,4 3 13 16,0 0-10-16,0 4-19 0,4 3 32 15,0 12-21-15,-4 7 3 0,4 7 10 16,-4 7-10-16,5 5 9 16,-5 2 3-16,0 5-17 0,0 12-57 15,0 0-80-15,0 0-117 0,0 0-59 16,0 0-82-16,0 0-19 16</inkml:trace>
  <inkml:trace contextRef="#ctx0" brushRef="#br0" timeOffset="75231.92">19970 14590 386 0,'0'0'94'0,"0"0"36"15,0 0-19-15,0 0-7 16,-9-17 6-16,9 17-47 0,0 0-3 15,-21-16-53-15,21 16 16 16,-34-10-8-16,5 5 1 0,-5 5-28 16,-13 3 37-16,-4 4-25 0,-8 2-21 15,-4-2 21-15,-5 3 12 16,0 0-12-16,9-1-21 0,4 1 24 16,8-1-13-16,9-4 10 15,8 0 0-15,5-5 11 16,25 0 11-16,-25 0-48 0,25 0 29 15,0 0 2-15,-22 0-5 0,22 0 0 16,0 0-18-16,0 0 33 16,0 0-19-16,0 0 27 0,0 0 97 15,0 0-74-15,0 0-37 16,0 0 30-16,0 0-10 0,0 0-36 16,0 0-11-16,0 0 25 0,0 0 108 15,-12 38 9-15,7 2-70 16,-3 10-39-16,-1 3-8 15,1 4 16-15,-5 5-5 0,5 0 4 16,-5-1 131-16,5 4-85 16,-5 1-18-16,4-6-41 0,-3-5 2 15,3-8 5-15,1-11-39 0,4-5 31 16,-1-7-3-16,5-24-19 16,5 19 24-16,-5-19-3 0,0 0-11 15,29 14 18-15,5-9 1 0,4-7-25 16,5-6-2-16,3 4 3 15,9-3 3-15,5-1 15 0,7 4-13 16,1-6-2-16,4 5 21 16,0-4-3-16,-4 2-3 15,-9 0-50-15,0-1 63 0,-8 4-4 16,-4-1-32-16,-13 2 11 0,0-1 8 16,-9 4-5-16,-25 0-11 15,17-3 20-15,-17 3 16 0,13 0 35 16,-13 0 20-16,0 0-39 0,0-14-14 15,-9-3-23-15,1 1-22 16,-5-6 32-16,0-2-9 0,5-2 3 16,-1-9-11-16,1-6-16 0,8-7 15 15,0-4-37-15,0-5 41 16,8-7 17-16,5-1-23 16,0 6 1-16,4 4 24 0,-5 7-19 15,1 10-120-15,-4 7-75 0,3 10-73 16,-12 21-60-16,9-24-32 15,-9 24-14-15</inkml:trace>
  <inkml:trace contextRef="#ctx0" brushRef="#br0" timeOffset="76411.73">21706 14626 223 0,'0'0'112'0,"0"0"18"15,0 0 17-15,0 0-2 16,0 0-31-16,0 0-21 16,0 0-7-16,0 0-32 0,0 0 36 15,0 0 6-15,0 0 3 0,0 0 17 16,0 0-68-16,0 0-48 15,0 0 31-15,-38-19-34 0,0 11-3 16,4 4 16-16,-4 8-29 0,-13-1 13 16,-8 2 27-16,-9-1-53 15,-8 6 32-15,4-3 6 0,-4 5-6 16,8-5 2-16,9-2 2 0,8-3 4 16,4 1 4-16,1-3-36 15,12 2 12-15,4-2 1 16,30 0 22-16,-25-2 14 0,25 2-50 15,0 0 37-15,0 0-7 16,0 0-5-16,0 0-4 0,0 0-8 16,0 0 25-16,0 0 4 0,0 0-44 15,-9 23 39-15,9-23-20 16,0 0 19-16,-4 27-36 0,4-27 25 16,0 0 14-16,0 0-17 0,4 23 20 15,-4-23-4-15,0 0-25 16,0 0 28-16,0 0-45 0,0 0 56 15,0 0-75-15,0 0 61 16,0 0-6-16,0 24 8 0,0-24 7 16,0 0-37-16,-12 24 15 15,-1 0 7-15,0-5-28 0,13-19 38 16,-12 28-17-16,-1-1 0 0,4 1 10 16,-3 3-3-16,3 3 9 15,5-1-37-15,0 5 17 0,-1-2 16 16,1-1-20-16,4 1 15 0,0 0 22 15,0 0-32-15,4-1 14 16,-4-1-17-16,0-1 0 0,0-7 13 16,0 3-7-16,5-10-5 15,-5-19 18-15,4 21-26 16,-4-21 9-16,0 0-5 0,8 22 4 16,-8-22 47-16,22 12-62 0,3-8 20 15,9-4 4-15,4-2-19 16,9-5 24-16,3 2-9 0,5-2 18 15,5 0-25-15,3-3 3 0,5 3-13 16,0-2 3-16,4 1 47 16,-9 4-33-16,9-4 17 0,-4 6-17 15,-4 0 27-15,-9-1-51 0,-4 1-1 16,-5 4 36-16,-8-2 15 16,-4 0-41-16,-4 3 36 15,-30-3-41-15,25 0 37 0,-25 0-63 16,0 0 67-16,0 0 3 0,0 0-22 15,0 0 150-15,0 0-95 16,0 0 14-16,0 0-55 0,0 0-12 16,-17-24 8-16,0 5-19 15,17 19 22-15,-17-29-23 0,5 3 19 16,3 2-8-16,5-4-27 0,-5-8 38 16,5 0-24-16,4-7-3 15,0-4 24-15,4-6-19 0,5-6 17 16,-5-3-18-16,0-2-14 15,5 4 37-15,-5 5-14 0,0 10 4 16,1 12-4-16,-5 33-9 16,4-31-181-16,-4 31-7 0,0 0-20 15,0 0-74-15,0 0-46 0</inkml:trace>
  <inkml:trace contextRef="#ctx0" brushRef="#br0" timeOffset="77489.42">23240 14592 608 0,'0'0'114'0,"0"0"92"15,17-28-81-15,-17 28 41 16,0 0-106-16,0 0 25 16,0 0 1-16,0 0-25 0,-39-17-49 15,39 17 61-15,-42-7-87 0,4 5 22 16,4 2-13-16,-8 7 0 15,-9-5-3-15,0 3 3 0,-8 4 25 16,-5-2-28-16,1 3-10 16,3-5 7-16,1 7-6 0,8-10 48 15,9 0-24-15,-5 1-32 0,1 2 28 16,-1-3 0-16,9 5-3 16,4-5 44-16,34-2-88 0,0 0 44 15,-38 3-19-15,38-3 29 0,0 0-37 16,0 0 20-16,0 0 29 15,0 0-33-15,0 0 15 0,0 0-53 16,0 0 73-16,0 0 1 16,0 0-21-16,0 0 11 0,4 28-19 15,-4-28 10-15,13 27-6 16,-13-27 0-16,13 26 4 0,-1-2-8 16,-12-24 12-16,17 33-1 0,-4-7-14 15,0-2 18-15,-5 5 20 16,1-3-29-16,-5 0-13 0,4 3-21 15,1-3 54-15,-5 2-33 0,0-2 39 16,1 1-48-16,-5-1 3 16,0 0 23-16,0-2-33 0,-5 0 45 15,5-5 5-15,0-19-23 16,0 19-3-16,0-19-46 16,-4 21 58-16,4-21 31 0,0 0-59 15,0 0 16-15,0 0 37 0,-4 19-23 16,4-19-11-16,0 0-37 15,0 0 74-15,0 0-60 0,0 0 32 16,0 0-24-16,0 0 2 0,0 0 21 16,0 0-6-16,0 0 17 15,8 26-36-15,-8-26 4 0,13 27 26 16,-13-27-8-16,30 23 4 0,-5-6-16 16,1 0-2-16,3-1 3 15,5-4 21-15,4 0-12 16,5-2 4-16,-1 2 14 0,9-5-1 15,0-2-40-15,-1-3 6 0,1-2 14 16,0 0 4-16,0-2-10 16,0-3-2-16,-13-2 2 0,4 2 21 15,-8 0 11-15,-4 0-52 0,-30 5 45 16,29-2-27-16,-29 2 27 16,0 0-28-16,0 0 15 0,0 0-20 15,30-33 29-15,-30 33-22 16,13-34 4-16,-13 34 23 0,4-38-42 15,-4 7 25-15,-4-2 4 16,4 2-14-16,-5-2 12 0,5-3 2 16,5-7-28-16,-1-2 7 15,4-5 36-15,1-5-22 0,-1 3-14 16,-3 6 26-16,-1 11-30 0,-4 35 13 16,4-41 20-16,-4 41-18 15,0 0 19-15,0 0-21 0,0-31 16 16,0 31-46-16,0 0-246 0,0 0-48 15,0 0-53-15</inkml:trace>
  <inkml:trace contextRef="#ctx0" brushRef="#br0" timeOffset="78593.17">25226 14385 604 0,'0'0'263'0,"0"0"-24"0,0 0-110 15,0 0 35-15,0 0-32 16,0 0 68-16,0 0-116 15,-30-7 42-15,9 0-44 0,-8 4-37 16,-5 3-3-16,-4 3-10 0,-9-1-20 16,-8 3-39-16,-13 2 52 15,-4-2-21-15,-4 2 2 0,0-2 0 16,4 2 7-16,8 0-26 16,5 3 1-16,8-6 9 0,9 1 18 15,8-2-9-15,34-3-29 0,-30 4 14 16,30-4 34-16,0 0-33 15,0 0 16-15,0 0-3 0,0 0-24 16,0 0 22-16,0 0 0 16,0 0-14-16,0 0-2 15,0 0 13-15,0 0 10 0,0 0-5 16,-4 29-5-16,8-1-10 0,5 6-1 16,-5 4 31-16,-4 2-8 15,4 8-29-15,-4 2 12 0,0 5-5 16,0 2 14-16,0 5-14 15,4 0 10-15,-8-3 6 0,4 3 3 16,-4-7-2-16,0-3 4 0,4-4-15 16,0-5-4-16,0-5-17 15,4-10 25-15,-4-4 12 0,0-7 2 16,0-17-14-16,4 19-7 16,-4-19 0-16,0 0 18 15,21 7 9-15,0-2-20 0,1-7 0 0,7-1-8 16,1-4-15-16,4 2 61 15,4-2-30-15,0 2-35 16,9 1 14-16,3-4 43 0,-3 4-23 16,8-3-7-16,4 2 0 15,5 2 0-15,-5 3-14 0,1-2 20 16,-1 2-6-16,-4 2 29 0,0 3-44 16,-4 0-1-16,-5-3 27 15,-8-2-7-15,-4 0-7 0,-4 5-10 16,-9-5 13-16,-4 0 0 15,-17 0 20-15,0 0-20 0,13 0-10 16,-13 0 13-16,0 0 63 16,0 0 32-16,0 0 34 0,0 0-12 15,0 0 8-15,0 0-44 16,0 0-46-16,0-14-27 0,0 14-26 16,-9-19 25-16,5 4 14 0,-4 1-30 15,3-3 17-15,1 3 4 16,0-2-15-16,8-4 6 0,5 1 4 15,-1-12-20-15,5-2 16 16,8-5-6-16,0-5 0 16,5-7-20-16,3-5 29 0,1 1-17 0,0 1 3 15,-9 6 15-15,0 9-10 16,-8 9 8-16,-5 3-53 16,-8 26-68-16,0-26-73 0,0 26-104 15,0 0-171-15,0 0-35 16,-34-20-11-16</inkml:trace>
  <inkml:trace contextRef="#ctx0" brushRef="#br0" timeOffset="89103.15">17873 9499 136 0,'0'0'-22'16,"0"0"22"-16,0 0 23 15,0 0-4-15,0 0 4 0,0 0 0 16,9 19-20-16,-5 2 10 16,-4-21-13-16,-4 26-3 15,4 1 15-15,-4-1-21 16,4 2 9-16,0 6-5 0,0-1-88 15</inkml:trace>
  <inkml:trace contextRef="#ctx0" brushRef="#br0" timeOffset="100165.5">10152 11101 751 0,'0'0'217'16,"26"0"62"-16,-26 0-136 0,0 0 48 16,0 0-24-16,0 0 20 15,-38-19-75-15,4 5 27 0,-9 5-66 16,1-3-52-16,-5 4-5 15,-12 1-13-15,-13 3-3 16,-13-1 12-16,-8 0-28 16,-17 3 26-16,-9-1-10 15,-8-4 4-15,0 0-14 0,-4-3 25 16,12-1-15-16,5-1-6 16,17-3-19-16,8 3 19 0,13 1 11 15,12 3-12-15,13 1 14 16,9 3-11-16,12-1 21 15,9 2-20-15,21 3 12 0,0 0-13 16,-21-2 16-16,21 2-20 16,0 0-7-16,0 0 29 0,0 0-25 15,-9 29 11-15,5 2 3 16,4 7-16-16,4 4 16 16,1 13-11-16,3 2-6 15,-4 10-6-15,1 5 38 16,-5 1-8-16,4 11-23 0,-4-3-5 15,0 7 34-15,0-3-39 16,0-6 2-16,0-5 21 0,-4-10 8 16,4-9-1-16,0-10-18 15,-5-9 1-15,1-10 18 16,4-7-4-16,0-19 20 0,0 0-29 16,0 0 5-16,-4 22 7 15,4-22-7-15,0 0-9 16,0 0 9-16,0 0 0 15,8 19-7-15,-8-19 15 0,21 23-2 16,5-4-9-16,8 1-5 16,0-4-12-16,16 1 30 15,14-5 8-15,8 0-42 0,21-5 32 16,13-2-12-16,13-1 4 16,8-1-9-16,4-3 19 0,5 2-10 15,-9 0-9-15,-5-2 4 16,-7 3 8-16,-14-1 7 15,-12 3 2-15,-8 0-8 16,-9-3-7-16,-13 1-11 0,-4-1 6 16,-17-2 8-16,-4 2 12 15,-13-2-12-15,-21 0 18 16,17-4-11-16,-17 4-15 0,0 0 11 16,0 0 90-16,0 0-18 15,0 0-53-15,17-20 0 16,-8-3 18-16,-5-4-18 0,-4 1-25 15,4-2 8-15,-4-6-20 16,0-1 22-16,0-8-17 0,4-7 22 16,1-10-12-16,-1-11 7 15,4-5-15-15,1-8 8 16,-1-4 22-16,1-9-27 16,-1-6 5-16,1 1-5 0,-1-3 21 15,1 10-2-15,-1 11-14 16,-4 20 16-16,-4 14-6 15,5 12-5-15,-5 12-9 0,0 26-5 16,0 0 9-16,0 0-146 16,0 0-52-16,0 0-138 0,-34 16-86 15,13 11-53-15,-5 6 15 16</inkml:trace>
  <inkml:trace contextRef="#ctx0" brushRef="#br0" timeOffset="103802.9">7120 11582 992 0,'0'0'228'15,"0"0"-3"-15,0 0-65 0,0 0-60 16,0 0 57-16,0 0 44 16,34-7-82-16,-34 7-47 15,29 7-24-15,1 5 7 16,-30-12-17-16,38 22-30 0,-38-22-2 15,30 21-4-15,-30-21 4 16,0 0 26-16,0 0-32 0,4 26-3 16,-4-26-18-16,0 0 36 15,-42 31-26-15,3-14-7 16,10-12-22-16,29-5-44 0,-34-10-33 16,34 10 89-16,-21-33 1 15,12 0 13-15,9 4 8 16,0 29-9-16,9-31 10 0,-9 31 2 15,0 0-4-15,0 0 89 16,0 0-20-16,0 0 10 0,0 0 4 16,0 0 23-1,0 0-2-15,0 0-21 0,4 24-44 16,-21 2 0-16,-8-5-14 16,-5 3-11-16,-8-2 2 0,0-3-2 15,-5-3-7-15,5-1-15 16,4-6-6-16,0-4 14 15,5-7 10-15,3-6-3 0,26 8 3 16,0 0-3-16,0 0-4 16,-25-16 4-16,25 16-4 15,0 0-2-15,0 0 6 0,0 0 12 16,0 0-8-16,0 0 1 16,0 0-2-16,34-3 9 15,-4 11 11-15,-30-8 17 16,29 26 2-16,-3 2 14 0,-18 6 22 15,1-1-13-15,-18 7-21 16,-4 1-6-16,-16-5-23 0,-5-1 2 16,-13-4-17-16,1-2 7 15,-9-8 5-15,0-6-12 16,-1-8 22-16,6-10-10 0,-1-8-3 16,8-11 0-16,5-6 0 15,9-13-5-15,12-4-4 16,8-3 0-16,14-4-4 15,3 2 4-15,13 0 4 0,5 7-2 16,7 0 4-16,6 3-12 16,3 1-2-16,-4 6-103 15,0 5-210-15,-4 1-244 0,-4 6-209 16</inkml:trace>
  <inkml:trace contextRef="#ctx0" brushRef="#br0" timeOffset="104128.13">6696 11187 1732 0,'26'-12'238'0,"-26"12"40"16,0 0-39-16,0 0-68 0,17 0-66 15,-17 0-44-15,0 0-24 16,0 0-20-16,0 0 3 16,0 0-7-16,0 0 11 0,0 0 38 15,0 0 45-15,0 0-31 16,0 0-28-16,0 0-22 16,0 0 8-16,0 0 11 15,0 0-3-15,0 0-17 0,0 0-2 16,0 0-26-16,0 0-6 15,0 0 5-15,-22 24-120 0,5 2-223 16,5-2-422-16</inkml:trace>
  <inkml:trace contextRef="#ctx0" brushRef="#br0" timeOffset="104579.42">6061 11516 1920 0,'0'0'307'0,"8"24"82"16,-8-24-69-16,-8 28-103 15,-9 1-68-15,4-1-22 0,-16 3-48 16,-1 7-10-16,-4 0-12 16,0 3-30-16,4-5-19 15,-3-3 1-15,3-7-21 16,5 0-218-16,25-26-315 0,-22 24-554 16</inkml:trace>
  <inkml:trace contextRef="#ctx0" brushRef="#br0" timeOffset="104830.59">5764 10747 2392 0,'0'0'281'0,"0"0"5"0,-29 23-94 16,12 25-69-16,-4 19-41 16,8 14-22-16,0 4-30 15,5 6-16-15,-1-3-14 0,5-2-6 16,4-5-1-16,4-10-150 16,-4-4-270-16,9-10-455 0</inkml:trace>
  <inkml:trace contextRef="#ctx0" brushRef="#br0" timeOffset="106561.73">5256 11456 2318 0,'0'0'30'16,"-4"26"92"-16,4-26-65 0,17 24-23 16,-17-24-19-16,34 19 16 15,-13-9-19-15,-21-10-2 16,30 0-16-16,-30 0 6 0,16-7 5 16,-16 7-17-16,0 0 12 15,0 0-11-15,0 0 26 16,-21-10-15-16,-13 10 0 15,-4 2 14-15,0 3-22 0,-8 2 29 16,3-2-17-16,5-2-15 16,8-3-5-16,5-5 5 15,4-5 13-15,21 10-19 0,-17-31 28 16,8 3-14-16,9-1 9 16,0 10-27-16,0 19 21 0,9-19-3 15,-9 19-14-15,0 0 20 16,0 0-3-16,0 0 24 15,13 29-15-15,-9 2 4 16,-8-3 6-16,-9-2-7 0,0 1-12 16,1-4 7-16,12-23-1 15,-30 27-11-15,30-27 10 16,-30 16 0-16,30-16-14 0,-34 0-14 16,34 0 3-16,-29-26-61 15,12-5-2-15,8-2 10 16,5 2 52-16,0 2 4 0,4 5 17 15,0 5 12-15,0 19-4 16,0-16-2-16,0 16 3 16,0 0 13-16,0 0-39 15,0 0 20-15,0 0-31 0,0 0 42 16,0 0-14-16,0 0-18 16,-4-19 33-16,4 19-7 0,0 0 3 15,0 0-23-15,0 0 18 16,0 0-6-16,0 0 0 15,0 0-10-15,0 0-2 0,0 0 1 16,0 0 11-16,0 0 6 16,0 0 8-16,0 0-20 15,0 0-3-15,0 0 18 0,0 0-5 16,0 0 35-16,0 0-56 16,0 0 5-16,0 0-5 15,0 0 26-15,0 0 18 16,0 0 34-16,0 0-26 0,0 0-25 15,0 0-8-15,0 0 20 16,0 0-15-16,0 0 4 0,0 0 0 16,0 0-11-16,0 0 5 15,0 0-23-15,0 0 22 16,0 0-4-16,0 0-11 0,0 0 22 16,0 0 0-16,0 0-14 15,0 0-3-15,0 0 10 16,0 0-4-16,0 0-6 15,0 0 6-15,0 0 5 0,0 0-15 16,0 0 3-16,0 0 15 16,0 0-17-16,0 0 22 15,0 0-25-15,0 0 12 0,0 0 11 16,0 0-18-16,0 0 9 16,0 0-9-16,0 0 16 0,0 0-13 15,0 0 4-15,0 0 4 16,0 0-26-16,0 0 22 15,0 0-5-15,0 0-2 16,0 0 10-16,0 0-7 16,0 0 14-16,0 0 0 0,0 0-8 15,0 0-2-15,0 0 0 16,0 0-5-16,0 0 13 0,0 0-8 16,0 0 5-16,0 0 30 15,0 0-11-15,0 0-11 16,0 0-8-16,-9 26 5 0,5-7-6 15,0 0 8-15,-5 0-2 16,9-19-1-16,-25 26-9 0,25-26-6 16,-21 31-30-16,21-31 27 15,-22 22 16-15,22-22-1 16,0 0 6-16,0 0-12 16,0 0-11-16,-21 4 37 15,21-4-35-15,0 0-7 0,-21-21 16 16,21 21 8-16,-13-22-1 15,13 22-1-15,0 0-1 0,0 0 4 16,0 0-9-16,-8-19 0 16,8 19 7-16,0 0-17 15,0 0 3-15,-34 10 7 0,9 2 7 16,25-12-7-16,-30 14 5 16,30-14-2-16,-25 17-3 15,25-17-14-15,-34 9-7 16,34-9 18-16,-30 7 10 0,30-7-13 15,0 0 11-15,0 0-15 16,0 0-5-16,0 0 27 16,0 0-12-16,-13 29 9 0,13-5-9 15,0-24 8-15,13 26-1 16,-13-26-7-16,0 0 2 0,21 26-2 16,-21-26 8-16,0 0 3 15,0 0-11-15,0 0 4 16,0 0-8-16,0 0 8 0,0 0-2 15,0 0-2-15,0 0-9 16,-34-24 12-16,9 5-16 16,4-4 9-16,-9 1 6 15,30 22-7-15,-34-21-11 0,34 21 20 16,-25-17-9-16,25 17 7 16,-30-7-2-16,30 7 0 15,-34 12 0-15,13 0-6 0,21-12 2 16,-30 26 18-16,5 0 37 15,4 7 25-15,4 8-8 0,-4 11-14 16,8 8-19-16,0 6-17 16,13 4-14-16,-8-1 6 15,8 2-4-15,0-4-101 0,8-5-309 16,5-8-364-16</inkml:trace>
  <inkml:trace contextRef="#ctx0" brushRef="#br0" timeOffset="106761.88">4532 12544 2403 0,'34'-7'252'0,"8"-9"-27"15,9-11-113-15,0-8-69 16,12-11-13-16,5-1-14 15,-4-3-192-15,3-10-316 0,-20-2-423 16</inkml:trace>
  <inkml:trace contextRef="#ctx0" brushRef="#br0" timeOffset="106962.01">4528 10806 2043 0,'0'0'47'0,"-26"5"150"16,26-5-82-16,0 0-55 0,0 0-17 16,0 0-19-16,0 0-110 15,-4 33-396-15,8 1-223 16</inkml:trace>
  <inkml:trace contextRef="#ctx0" brushRef="#br0" timeOffset="107163.14">4362 12163 2038 0,'9'29'59'0,"-9"-29"155"15,0 0 31-15,0 0-101 0,0 0-73 16,0 0-36-16,0 0-124 16,0 0-398-16,25-24-423 15</inkml:trace>
  <inkml:trace contextRef="#ctx0" brushRef="#br0" timeOffset="107740.53">3520 11561 803 0,'0'0'274'0,"0"0"22"16,0 0-14-16,0 0-51 15,0 0 23-15,0 0-72 0,8 24-66 16,-8-5-85-16,0-19 16 16,0 24 18-16,0-24-27 0,9 19 11 15,-9-19-21-15,25 9 9 16,5-11-50-16,-9-8 29 15,4-4-6-15,-25 14-3 0,30-31-13 16,-5 5 18-16,-16-3-17 16,-1 3-10-16,-4 0 7 0,-8 4-2 15,0 3 16 1,4 19-6-16,0 0 0 0,-21-2-4 16,-13 19-13-16,0 14 56 15,0 14 36-15,0 10 8 0,0 7 2 16,0 2-23-16,-4 0-7 15,4-7-1-15,5-9 21 0,-5-3-26 16,13-9 44-16,-5-10 0 16,26-26 5-16,-21 19-24 15,21-19-31-15,-17 3-13 0,17-3-19 16,-25-29-3-16,21-12 4 16,4-11 0-16,4-10-23 15,4-4-31-15,9-8-70 0,0 0-93 16,0 0-128-16,-4 7-294 15,-5 3-327-15</inkml:trace>
  <inkml:trace contextRef="#ctx0" brushRef="#br0" timeOffset="108341.92">2719 10920 1512 0,'-4'34'287'0,"17"4"25"15,-5 7-53-15,9 5-42 0,0 2-52 16,4 1-72-16,-12 2-9 16,-5-3-45-16,-4-4-12 0,0-1-18 15,-4 1-9-15,-13-5 2 16,0-8-2-16,-4-1-11 0,-5-6-13 15,5-6-78-15,-4-10-22 16,3-8-28-16,5-6-21 0,-8-15 24 16,4-11-11-16,4-10 45 15,0-5 19-15,4-2 80 16,-4 9 11-16,9 7-37 0,8 10 60 16,0 19-5-16,0 0 82 15,0 0 50-15,-9 36 10 16,5 5 1-16,0 1-18 0,0 4-43 15,-1-1-23-15,1-5-20 16,-4-4-33-16,-1-5-17 0,1-5 13 16,-9-4 1-16,17-22-24 15,-13 19 5-15,13-19 22 0,-25 0-19 16,-1-10-16-16,5-11-14 16,-9-13 23-16,5-8-11 15,0-1-13-15,3 0 34 0,1 7 12 16,4 10-15-16,9 7 0 15,8 19-5-15,-17-10-7 16,17 10 31-16,-25 22-6 0,12 9-6 16,-4 2 1-16,8 0-1 15,-3 1 20-15,3 1 0 0,-8-4-14 16,9-2 4-16,-13-3-4 16,4 0-99-16,17-26-248 0,-34 24-368 15,34-24-148-15</inkml:trace>
  <inkml:trace contextRef="#ctx0" brushRef="#br0" timeOffset="108517.04">2156 11144 1968 0,'0'0'114'16,"0"0"117"-16,0 0-86 0,17-7-74 15,4-5-42-15,4-2-7 16,5-10-276-16,-5-2-339 0,14-5-224 16</inkml:trace>
  <inkml:trace contextRef="#ctx0" brushRef="#br0" timeOffset="108768.21">3545 9415 2043 0,'0'0'60'0,"9"31"174"16,-14 12 7-16,-7 14-75 16,-35 17-66-16,-8 12-52 0,-26 16-25 15,-12 13-20-15,-8 1-3 16,-1 6 8-16,0-3-16 15,9-5-150-15,21-2-207 0,0-14-260 16,13-10-117-16</inkml:trace>
  <inkml:trace contextRef="#ctx0" brushRef="#br0" timeOffset="122264.17">11796 14883 1180 0,'0'0'31'0,"0"0"9"15,0 0 81-15,0 0 12 16,0 0-3-16,0 0 7 16,4-22-47-16,-4 22-48 15,0-26-24-15,-4 0-7 0,-1 5 45 16,-3-3-2-16,-5 0-12 15,-4 0-32-15,-4 0 14 16,-4-2-9-16,-5 2-12 0,-4 0-17 16,-4 1 56-16,0-1 2 15,-4-2 12-15,-1 2-39 0,5 0 8 16,-4 7 65-16,4 1-27 16,-1 4-44-16,6 5 2 15,3 2-14-15,0 3-1 0,5 6-9 16,-1 1-3-16,1 0 21 15,0 7-12-15,-1 0-19 16,1 0 19-16,4-3 5 0,-1 5-8 16,1-2-11-16,21-12 20 15,-25 15-16-15,4-6 11 0,21-9 7 16,-26 14-17-16,1 1-3 16,4 1 14-16,0-4-9 0,-5 7 0 15,5 0-8-15,0 7 18 16,0 1 3-16,-1 1-13 0,-3 3 19 15,4 3-24-15,0-1 9 16,4 0 5-16,0 5-3 16,4-2-7-16,5 5 7 0,3-3-2 15,1 4 4-15,4 1-10 16,0 7 12-16,4-2-2 0,5 2-15 16,4-5 18-16,3-2-7 15,6-2 10-15,3-6 5 0,5-4-15 16,-1-5 0-16,5-4 5 0,4-5 3 15,5-6-16-15,-1-3 1 16,5-6-9-16,-5-2 21 0,5-2-5 16,-5-3-10-16,0-2 16 15,-4 0 13-15,5-3-1 0,-5 1-30 16,0-1 5-16,4-2-1 16,-8-5 8-16,4 1 10 15,-4-6-10-15,0-4 9 0,-4 0-20 16,4-7 7-16,-5-6 11 15,5-1-23-15,-8-5-30 0,-5-3 4 16,0-7 27-16,-4 1 8 0,-4 1-10 16,-5 8 14-16,1 7 16 15,-1 7-13-15,-4 2 0 0,-4 29 0 16,-4-28 8-16,4 28-1 16,-17-24-7-16,17 24-4 0,0 0 7 15,-21-17 6-15,21 17-12 16,0 0-7-16,-30-7 4 15,30 7-73-15,0 0-43 0,0 0-91 16,0 0-11-16,0 0-110 0,0 0-17 16,0 0-16-16</inkml:trace>
  <inkml:trace contextRef="#ctx0" brushRef="#br0" timeOffset="125043.01">13833 14704 366 0,'0'0'82'16,"0"0"-7"-16,0 0 17 0,0 0 18 15,0 0 3-15,0 0-35 16,0 0-5-16,-4-19 10 0,4 19-11 16,-5-19 23-16,5 19-23 15,-4-19-44-15,4 19 33 0,-8-19-70 16,8 19 28-16,-13-19-19 15,13 19-8-15,-17-21 4 0,17 21-5 16,-21-22 24-16,21 22-21 16,-21-21 14-16,21 21 12 0,-26-22-20 15,26 22 14 1,-29-19-24-16,7 5 1 0,5 0 31 16,1 4-7-16,-1 3 38 15,0-3 7-15,0 3 0 0,0 0-20 16,0 0 16-16,0 0-11 15,0 0 5-15,0 0-8 0,-4 2 8 16,0 0 18-16,-1 3-46 0,1-1 0 16,0-1 17-16,0-1-13 15,0 2-35-15,0-1 20 0,-5 1 8 16,1-4-25-16,4 2 2 16,-5 3 22-16,5-5-14 15,-4 2-18-15,-1 0 14 0,1 1 0 16,4-1 17-16,-1 2-7 15,-3-1-34-15,4 1 30 0,0 3-3 16,4-2-3-16,-4 2 6 16,-5 2-23-16,9 1 17 0,0 4-3 15,0-2 7-15,-4 2 1 16,4-3 11-16,-4 1 4 0,4 5-31 16,-4-8 16-16,4 5-28 15,-4 0 32-15,0 3-26 0,-1 2 17 16,5 0 0-16,17-12 8 15,-21 16-1-15,21-16-2 16,-25 22-5-16,4-3 5 0,4 0-12 16,4 2-5-16,0 1 16 15,1 2 0-15,3-3 3 0,1 0-14 16,-5 1 18-16,4-1 5 16,1-2-5-16,0 5-29 0,-1-2 23 15,9-22-5-15,-8 26 25 16,-1-2-25-16,5-3-8 0,-5 3 19 15,5-3-24-15,0 1 18 16,0 2 1-16,-1 2 14 0,5 0-13 16,5 2-11-16,-1-1 11 0,0 1-7 15,0 1 0-15,1 2 48 16,3 0-58-16,1 0 1 0,-1 0 16 16,1 0-4-16,3 2-11 15,1-4 21-15,0 1-27 16,4-1 14-16,-5 0 9 0,5-6-5 15,0 6 1-15,-4-5 2 16,4-3-40-16,4 1 46 0,0-3 12 16,5-3-22-16,-5 6-6 0,0-5 16 15,4-1-25-15,-3-2 25 16,3-2-7-16,0 0-10 0,1-2 4 16,-5-3-6-16,4-2-1 15,1 2 22-15,-1 0-12 0,5-2-7 16,0-5 11-16,3 5-7 15,1-5 0-15,0-5 0 0,4 5 0 16,0-5-12-16,1-2 12 16,-1-3-5-16,4-2 5 0,0-4 19 15,1-3-26-15,-1-3 1 16,5-6 6-16,-1-1-9 0,1 1 2 16,-9-3 20-16,0 0 9 15,-4 2-44-15,-9 0 31 0,-8 6-5 16,0-4-15-16,-4 1 15 0,-9 0 2 15,-4 0 6-15,-4 0-18 16,0-3-6-16,-5-2 16 16,-8 0-14-16,5 0 10 0,-1-2 20 15,-4-3-40-15,-4 0 20 16,4-4 7-16,0 4-2 0,0 1-5 16,4 4 7-16,1 7-23 15,12 24 19-15,-13-26 1 0,13 26 0 16,0 0-15-16,-17-24 21 0,17 24-15 15,0 0 5-15,0 0 6 16,0 0-13-16,0 0-14 0,0 0-30 16,-17-24-50-16,17 24-44 15,0 0-65-15,0 0-78 0,0 0-74 16,0 0-1-16</inkml:trace>
  <inkml:trace contextRef="#ctx0" brushRef="#br0" timeOffset="127932.93">15379 14780 312 0,'0'0'49'0,"0"0"19"15,0 0 20-15,0 0-36 16,-17-19 36-16,17 19-28 0,0 0 15 15,-21-19-15-15,21 19-19 16,0 0 12-16,-17-19-25 0,17 19 1 16,0 0 30-16,-17-24-19 0,17 24-33 15,0 0 5-15,-13-21-3 16,13 21-2-16,0 0 67 16,-13-26-15-16,13 26-37 0,-12-24-3 15,12 24 30-15,0 0 6 16,-22-26-27-16,22 26-16 0,-21-24 0 15,0 5 2-15,0 5 4 16,4 2 31-16,-4 5-31 0,0-3 13 16,-5 3-22-16,5 0 11 15,0 2 60-15,0-4-43 0,-5-1-16 16,26 10 17-16,-29-12 1 0,3 3 33 16,5-1-17-16,0 3-32 15,0 0-15-15,21 7 11 16,-26-10-9-16,1 3 1 0,8 2-21 15,17 5 5-15,-26-7 7 16,26 7-5-16,-25-5 15 0,25 5-2 16,-21 0-10-16,21 0-4 15,-17 3 4-15,17-3-19 0,-21 5 19 16,21-5 5-16,-21 9-18 16,21-9 13-16,-22 10 0 0,22-10-24 15,-25 12 33-15,25-12 0 0,-25 11-9 16,25-11 26-16,-26 10 77 15,5-3-61-15,21-7 17 0,-21 10 4 16,21-10-34-16,-21 9-6 16,21-9 4-16,-26 12-5 15,5-5-15-15,21-7-7 0,-25 14 7 16,3-2-1-16,22-12-3 16,-21 19-6-16,21-19 10 0,-25 17-7 15,25-17 11-15,-26 26-11 16,10-4 13-16,3-1-9 0,0 3-12 15,0-3-1-15,5 1 15 0,-1-1 34 16,1 1-53-16,0-3 5 16,-1 0 4-16,9-19 4 0,-8 31 0 15,-1-7-13-15,5-5 25 16,0 0-9-16,4-19 1 16,-5 28 7-16,5-6-9 0,0-1-10 15,0 1 5-15,0-3 9 16,5 0-6-16,-1 4-6 0,-4-1-6 15,4 2 12-15,0 0 12 16,1-1-2-16,3 1-10 0,-4 2 17 16,5-4-11-16,-1 2-6 0,-4 2 4 15,1-5-16-15,3 3 12 16,1-5-3-16,3 2 14 0,1 1-3 16,-4-1-8-16,-9-21-16 15,16 27 13-15,1-6 3 16,-17-21 5-16,22 26 2 0,-5-7-19 15,-17-19 12-15,25 24-4 16,-4-3 7-16,0-4-11 0,0 0 21 16,5-3-25-16,-1 0 12 15,1-2 5-15,3 3-9 0,1-1 12 16,0-2-1-16,4 4-5 0,-5-4 2 16,5 0-4-16,-4-2-7 15,4-3 10-15,-5 0-3 0,5-5-8 16,0-2 11-16,4-4 2 15,-4-3-14-15,4-5 23 16,0-5-46-16,0 0 17 0,0-4 11 16,1-5 9-16,-6-3-5 15,6-2-9-15,-5-2 15 0,-5-3-9 16,-3 0 3-16,-1-2 0 0,-4-2 16 16,-4 4-21-16,-4-4-6 15,-5-1 17-15,-3 3-1 0,-1 0-14 16,-4 0 5-16,0 4 4 15,0-1-14-15,-4-1 20 0,-1 7-6 16,1 1-13-16,0 6 26 16,4 22-1-16,-4-21-18 0,4 21 16 15,0 0 2-15,0 0-26 0,-9-17 6 16,9 17 25-16,0 0-29 16,0 0 12-16,0 0 11 15,0 0-11-15,0 0-11 0,0 0 8 16,0 0 15-16,0 0-12 15,0 0-9-15,0 0 14 0,0 0-1 16,0 0-13-16,0 0 4 0,0 0 14 16,0 0 1-16,0 0-21 15,0 0 15-15,0 0 1 0,0 0 1 16,0 0-11-16,-8-19 5 16,8 19 7-16,0 0-7 0,0 0-7 15,0 0 13-15,0 0-6 16,0 0-19-16,0 0 19 15,0 0 9-15,0 0-16 0,0 0-2 16,0 0 9-16,0 0 0 0,0 0-16 16,0 0 1-16,0 0 15 15,0 0-17-15,0 0 11 0,0 0 1 16,0 0 16-16,0 0 2 16,0 0-40-16,0 0 31 0,-22 0 16 15,22 0-45-15,0 0 25 0,0 0-7 16,0 0-1-16,0 0-3 15,0 0-31-15,0 0-7 0,0 0-70 16,0 0-23-16,0 0-53 16,0 0-69-16,0 0-10 15,0 0-8-15,0 0 63 0,0 0 10 16,-16 12 17-16,16-12 24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45.4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FB782A-A762-4A88-9FBC-E4C1AEAA3EDC}" emma:medium="tactile" emma:mode="ink">
          <msink:context xmlns:msink="http://schemas.microsoft.com/ink/2010/main" type="writingRegion" rotatedBoundingBox="16052,9945 18190,9644 18397,11110 16258,11412"/>
        </emma:interpretation>
      </emma:emma>
    </inkml:annotationXML>
    <inkml:traceGroup>
      <inkml:annotationXML>
        <emma:emma xmlns:emma="http://www.w3.org/2003/04/emma" version="1.0">
          <emma:interpretation id="{82B96303-5DA6-4E22-8D68-F45579C0E5F0}" emma:medium="tactile" emma:mode="ink">
            <msink:context xmlns:msink="http://schemas.microsoft.com/ink/2010/main" type="paragraph" rotatedBoundingBox="16052,9945 18190,9644 18397,11110 16258,11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8669B4-B3DE-4F76-A21F-0905D015BBB1}" emma:medium="tactile" emma:mode="ink">
              <msink:context xmlns:msink="http://schemas.microsoft.com/ink/2010/main" type="line" rotatedBoundingBox="16052,9945 18190,9644 18397,11111 16258,11412"/>
            </emma:interpretation>
          </emma:emma>
        </inkml:annotationXML>
        <inkml:traceGroup>
          <inkml:annotationXML>
            <emma:emma xmlns:emma="http://www.w3.org/2003/04/emma" version="1.0">
              <emma:interpretation id="{EA47719F-A2EF-4B3A-B2F6-C476BCA149E3}" emma:medium="tactile" emma:mode="ink">
                <msink:context xmlns:msink="http://schemas.microsoft.com/ink/2010/main" type="inkWord" rotatedBoundingBox="16052,9945 18190,9644 18397,11111 16258,11412">
                  <msink:destinationLink direction="with" ref="{E6F95BBA-00A0-4FB9-BA8F-4DF921B0540F}"/>
                  <msink:destinationLink direction="with" ref="{60409C0F-5184-4B26-9608-027791EAAB23}"/>
                  <msink:destinationLink direction="with" ref="{359A4A46-AA8D-4C0D-A747-932189F503ED}"/>
                  <msink:destinationLink direction="with" ref="{48912E08-95B1-42E8-981F-14BABFF6A70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-8016-6108 465 0,'-21'-11'116'0,"21"11"100"0,0 0 56 16,-25-16-16-16,25 16-88 15,0 0-73-15,0 0-58 16,-25 0 21-16,25 0 141 0,-16 31-68 16,1 3-64-16,10 4-7 15,5-7-1-15,5-1-6 0,0-7-8 16,-5-23 38-16,0 0-20 0,26 27-35 16,-1-12 12-16,-5-11-6 15,1-12-13-15,4-7-10 0,-5-8 2 16,1 0-7-16,-11-7 9 15,0-5 42-15,-10 1-19 16,-10 0-12-16,0 0-19 0,-6 7 0 16,-4 4 8-16,20 23-15 0,-30-8-5 15,-1 20-1-15,-4 18-5 16,-1 12 0-16,0 8 11 0,6-4 5 16,10-1-5-16,4-3 2 0,6-4 7 15,5-3 1-15,5-35-10 16,5 38-3-16,-5-38 3 0,31 26 0 15,-1-18-5-15,1-8 15 0,-1-8 0 16,1-7-2-16,-1-8-8 16,-4-7 2-16,-6-1 1 15,-5-3 9-15,-5 0-18 0,-10-8 14 16,0 4 3-16,-10 0 0 16,0 3-11-16,-5 9 45 0,15 26-3 15,-26-23-35-15,1 23 4 0,0 15-11 16,-11 15 5-16,5 12-5 15,6 8-3-15,5-1 11 0,-1-3-20 16,6-4 18-16,10-8-6 0,5-34-5 16,0 35 16-16,0-35-20 15,10 34-83-15,-10-34-224 0,0 0-244 16,31 11-117-16</inkml:trace>
          <inkml:trace contextRef="#ctx0" brushRef="#br0" timeOffset="1406.21">-6248-6759 577 0,'0'0'164'15,"0"0"137"-15,0-31 83 0,0 31-109 16,0 0-64-16,0 0-50 16,0 0 14-16,0 0-19 0,0 0-62 15,0 0-40-15,0 0 78 16,0 0 62-16,10 46-60 0,0 7 14 15,0 12-11-15,0 11-7 0,5 12 8 16,1 7-10-16,-6 0-31 16,5-3-31-16,-5-8-16 0,5-1-16 15,1-10-10-15,-1-5-8 16,-5-7 3-16,0-7-9 16,6-12-10-16,-6-12-9 0,-10-30-41 15,10 38-251-15,-10-38-258 0,0 0-468 16</inkml:trace>
          <inkml:trace contextRef="#ctx0" brushRef="#br0" timeOffset="562.49">-6894-7022 1230 0,'0'0'71'0,"0"0"154"0,0 0 19 15,0 0-99-15,0 0-66 0,0 0-56 16,0 0 14-16,0 0 102 16,16 57 19-16,-21-4-70 15,-16 16-46-15,-9 3-15 0,-11 8-30 16,-10 0 9-16,-5 3-16 0,1 1 24 16,-6 0-26-16,5-8 12 15,5-11-10-15,0-8 17 0,16-16-7 16,4-6 13-16,31-35-13 0,-25 26 7 15,25-26 7-15,0 0 60 16,0 0-26-16,0 0-15 0,0 0-17 16,0 0-8-16,0 0 1 15,0 0-15-15,0 0 42 16,5 35 4-16,-5-35 24 0,30 38-6 16,1-8 27-16,9-3 38 0,6 3-41 15,10 1-7-15,0 7-43 16,10-4-7-16,-5 4-18 0,0-4 14 15,-5 0-13-15,-6-3 0 0,-9-5-14 16,-5-7 18-16,-36-19-12 16,35 19 12-16,-35-19-12 0,0 0 7 15,0 0-3-15,0 0 0 0,26 20 6 16,-26-20-13-16,0 0 9 16,0 0-15-16,0 0 19 15,0 0-37-15,0 0-37 0,0 0-62 16,0 0-118-16,0 0-156 0,0 0-140 15,0 0-151-15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46.4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F95BBA-00A0-4FB9-BA8F-4DF921B0540F}" emma:medium="tactile" emma:mode="ink">
          <msink:context xmlns:msink="http://schemas.microsoft.com/ink/2010/main" type="inkDrawing" rotatedBoundingBox="17018,10982 17538,11529 17483,11581 16964,11035" semanticType="callout" shapeName="Other">
            <msink:sourceLink direction="with" ref="{EA47719F-A2EF-4B3A-B2F6-C476BCA149E3}"/>
          </msink:context>
        </emma:interpretation>
      </emma:emma>
    </inkml:annotationXML>
    <inkml:trace contextRef="#ctx0" brushRef="#br0">-7473-5723 620 0,'0'0'193'0,"0"0"24"0,0 0-28 15,0 0-20-15,0 0-41 16,0 0 47-16,0 0-33 0,0 0 0 15,0 0-48-15,0 0-25 0,0 0 93 16,0 0-30-16,0 0-49 16,0 0-31-16,31 11-17 0,-6 1 62 15,6-1 4-15,-1 1-56 16,1 7 43-16,4 7 13 0,6 9-36 16,-6 3-34-16,1 4-6 15,-1 3-16-15,1 1 1 0,-5 0 7 16,-1-4-7-16,0-4-1 0,-9-4 0 15,-21-34-13-15,25 34 12 16,-25-34-12-16,0 0 4 0,0 0-3 16,26 31 3-16,-26-31 4 0,0 0-4 15,0 0-7-15,0 0-106 16,0 0-112-16,0 0-200 0,0 0-286 16,20-4-54-16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3:49.5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4B19A64-7270-4F19-BE95-DDBDD2A37530}" emma:medium="tactile" emma:mode="ink">
          <msink:context xmlns:msink="http://schemas.microsoft.com/ink/2010/main" type="inkDrawing" rotatedBoundingBox="4709,15257 4742,13424 5679,13441 5646,15274" hotPoints="5229,15366 4657,14457 5036,13453 5609,14362" semanticType="enclosure" shapeName="Ellipse"/>
        </emma:interpretation>
      </emma:emma>
    </inkml:annotationXML>
    <inkml:trace contextRef="#ctx0" brushRef="#br0">-18811-2984 660 0,'0'0'123'0,"0"0"11"15,-16-23-7-15,16 23-21 16,0 0-44-16,0 0 36 0,-20-26 47 16,20 26-17-16,-10-23-15 15,10 23-5-15,0 0-10 0,-20-23-17 16,4 12-31-16,-9 3-21 0,0 0 1 15,-1 5-6-15,1-1-15 16,5 0-12-16,-11-7 26 0,6-1-23 16,25 12-5-16,-36-30 5 15,6 3 25-15,9 4 12 0,21 23-10 16,-25-27 13-16,25 27 31 16,-20-30 1-16,20 30-17 15,-36-19 16-15,36 19-5 0,-25-19-15 16,25 19 12-16,-26-4-25 15,26 4-17-15,0 0-21 0,0 0 6 16,-25-4 6-16,25 4-9 16,-21-4-14-16,21 4 8 0,0 0 10 15,-35 0-4-15,10 4 2 16,25-4-5-16,-31 12 6 0,6 3 29 16,9 0 58-16,-14 8 27 15,5 0-43-15,4-4-33 0,6 0-24 16,15-19-4-16,0 0-8 15,-20 23-18-15,20-23 21 16,-21 26-14-16,21-26 3 0,-15 27-6 16,15-27 3-16,-15 31 8 15,5-1-5-15,5 1 3 0,-6-1 3 16,11 1-17-16,-10 3 15 0,0 4-4 16,5 8-6-16,0-1 12 15,0 1-16-15,0 4 12 0,0-8 1 16,0-4-3-16,5 4-3 15,0-1 0-15,0 1 3 0,-5 4 7 16,10 0 2-16,-5 0-9 16,5-5 8-16,-5 9 10 0,5-1 3 15,-5-7-18-15,5 0-3 16,-5 0 4-16,5-4 6 0,-5 4-10 16,5-4 9-16,-5 0-13 0,5-3-1 15,0-5 12-15,0 4-14 16,-5-34 17-16,16 39-14 0,-6-5 1 15,-10-34 6-15,10 42-11 16,10-8 24-16,0 4 4 0,-9-7 0 16,-11-31-5-16,30 38-7 0,6-8 34 15,-6-3-10-15,1-12-6 16,4 0-18-16,1-7-1 16,9-8 1-16,-9-4-2 0,10-11-6 15,5 0 7-15,-11-8-16 0,1 0 14 16,-1-4-5-16,1 4-6 15,-5 1 14-15,-6 3-8 0,-4-8 4 16,4 0-2-16,-5-3-8 0,1-5 9 16,-6 1-6-16,0-4 9 15,-4 0-6-15,-6-4 0 0,0 0 0 16,-5-4 0-16,0 1 3 0,-5-1-3 16,0 0 5-16,0-3-15 15,5-5 16-15,-5 5-9 16,0 7 11-16,0-4-12 0,0 1 12 15,-5-1-13-15,5-4 11 0,0 1-6 16,-5-1 0-16,0 1 2 16,-5-5-11-16,-5 5 15 0,4 7-11 15,-4 0 11-15,15 42-6 0,-15-38 0 16,15 38 0-16,-15-34-3 16,15 34 9-16,0 0-10 0,-15-35 12 15,15 35-17-15,0 0 14 0,0 0 1 16,0 0-15-16,0 0 9 15,0 0-5-15,0 0-13 0,0 0-43 16,0 0-85-16,0 0-156 16,0 0-205-16,0 0-159 15,0 0-99-15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3:50.46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7F48DE4E-B9E2-4F1A-8369-E3367EC3B2CE}" emma:medium="tactile" emma:mode="ink">
          <msink:context xmlns:msink="http://schemas.microsoft.com/ink/2010/main" type="inkDrawing" rotatedBoundingBox="6023,15105 6422,13307 7613,13571 7213,15370" hotPoints="7499,14376 6762,15112 6026,14376 6762,13640" semanticType="enclosure" shapeName="Circle"/>
        </emma:interpretation>
      </emma:emma>
    </inkml:annotationXML>
    <inkml:trace contextRef="#ctx0" brushRef="#br0">-17353-3304 532 0,'0'0'106'0,"-31"0"36"16,31 0 11-16,-40-4-6 0,4-3 6 15,6 7 43 1,-6 0-14-16,0 7-5 0,-4 5-20 16,-1 7-36-16,6 0-17 0,-11 0-16 15,5 4-12-15,1 0-32 16,4 3 11-16,0 1-21 0,1 4 6 16,-1-1 26-16,6 1-8 15,-1-1-14-15,6 0-8 0,5 1-1 16,-6 3 13-16,6 8 24 15,-5 8-5-15,4 7-5 0,1-4-17 16,5 4-6-16,-6 8-21 16,6-4 2-16,5 4-20 0,0 0 13 15,5 7-3-15,5-7 11 16,0 3-4-16,10-7 3 0,0-4-1 16,0 1-11-16,5-9 6 0,11-3-1 15,-6-4-4-15,6 0-4 16,-1-4-5-16,0 0 0 0,1-4 2 15,4 0 3-15,-4 1 1 0,4-1-9 16,1-7 3-16,-6-1 0 16,-5-7 4-16,6 0 2 0,4 1 0 15,-4-13 5-15,14-11 22 0,-4-3-2 16,15-16-17-16,-6 0-1 16,11-7 2-16,5-12-9 15,0-8 0-15,5-3-6 0,-5-4 2 16,0-1 1-16,-10-6-3 0,0 3-3 15,-11-4 6-15,1-4-3 16,-11-3 4-16,-4 0-1 0,-11-5-9 16,-10-6-10-16,-5 3-5 0,-15-4 10 15,0 8 5-15,-11 3-5 16,1 1 6-16,-1 7 5 0,-4 4 3 16,5 4 0-16,4 7 0 0,-4 5-3 15,5 7 6-15,20 38-6 16,-36-39 0-16,36 39 0 15,-36-34 5-15,36 34-5 0,-35-27-3 16,35 27-4-16,0 0 7 0,-36-11 0 16,36 11-4-16,0 0-5 15,-30 4-19-15,30-4-117 0,0 0-181 16,0 0-233-16,0 0-260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3:51.5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46F1963-6E34-48FF-9872-AA95992C96B0}" emma:medium="tactile" emma:mode="ink">
          <msink:context xmlns:msink="http://schemas.microsoft.com/ink/2010/main" type="inkDrawing" rotatedBoundingBox="7464,14803 8390,13237 9595,13949 8669,15515" hotPoints="9194,14475 8445,15224 7695,14475 8445,13726" semanticType="enclosure" shapeName="Circle"/>
        </emma:interpretation>
      </emma:emma>
    </inkml:annotationXML>
    <inkml:trace contextRef="#ctx0" brushRef="#br0">-15570-3239 807 0,'-21'8'174'0,"21"-8"70"16,-35 7 7-16,4 1-80 0,6 0 1 15,0-1-58-15,-6 5-4 16,1-9-53-16,-6 5 21 15,6 0-4-15,-11-1-17 0,0 1 2 16,1 3 27-16,-1 1 9 16,0 3-23-16,6 4 0 0,-11 0-14 15,5 8 6-15,-4 3 4 16,-1 4 31-16,0 5-5 0,1 6-21 16,-1 1-18-16,5 0-10 0,1-1-13 15,-1 1 2-15,10-4-5 16,1 4 6-16,5-4-17 0,4 0-18 15,1-4 2-15,10-4 9 16,0 8 14-16,5 4-2 0,5-1-13 16,0 5 57-16,5 3-19 15,5 1-16-15,0 7-11 0,5-4-3 16,0 0-8-16,6 4 0 16,-1-4 5-16,0-4-15 0,6-7 2 15,-1-4 3-15,1-4-5 0,-1-4 3 16,-5-3 5-16,6-5-15 15,-1-3 12-15,6-7-2 0,-11-1-9 16,10-8 14-16,-4 1-8 0,4-8 0 16,6-8 9-16,4 1-13 15,1-5 7-15,10-7 3 0,0 0-14 16,5-4 16-16,-1 1-13 0,1-5 5 16,0 4 6-16,-5 4-13 15,0 0 11-15,-5 0-4 16,-6 4-3-16,-4-4 9 0,-6 3-9 15,1 1 5-15,-1-4 1 0,-4 0-3 16,-6 0 0-16,5 0 6 16,-25 19-14-16,26-31 13 0,4 5-9 15,-9 3 0-15,-1-4 4 0,-5 4-8 16,0 1 17-16,1-5-21 16,-1-4 19-16,0 1-7 0,-5-8-3 15,0 0-4-15,1-8 0 0,-1 4 4 16,-10 0-10-1,5-7-15-15,-10 3-27 0,5 0 25 16,-5 0 8-16,-6 1 17 0,1 3 1 16,0 4 0-16,0 7 1 15,0-3 3-15,-5 7 0 0,15 27 0 16,-26-38 6-16,1 15-9 0,-1 4 6 16,-4 8-3-16,-1-1 0 15,1 5 7-15,-1 3-15 0,1 4 13 16,-6 0-13-16,6 4 8 0,-6-4 6 15,6-8-6-15,-1 4 5 16,31 4-8-16,-35-7 3 16,35 7 4-16,-36-12-8 0,36 12 4 15,0 0-6-15,0 0-33 0,0 0-116 16,0 0-164-16,-30-7-228 16,30 7-231-16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44.5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F68F0D-1B0C-47C6-86BC-E796E34BE4D7}" emma:medium="tactile" emma:mode="ink">
          <msink:context xmlns:msink="http://schemas.microsoft.com/ink/2010/main" type="inkDrawing" rotatedBoundingBox="14043,15158 14259,13361 15367,13494 15152,15291" semanticType="enclosure" shapeName="Other">
            <msink:destinationLink direction="with" ref="{60409C0F-5184-4B26-9608-027791EAAB23}"/>
          </msink:context>
        </emma:interpretation>
      </emma:emma>
    </inkml:annotationXML>
    <inkml:trace contextRef="#ctx0" brushRef="#br0">-9408-3189 436 0,'0'-16'46'0,"-5"1"51"16,5 15 19-16,0 0 12 15,-5-27 49-15,5 27 29 0,0 0-20 16,0 0-14-16,-16-22-30 16,16 22-15-16,-20-19-47 0,0 3-21 15,5 9 6-15,-11 3-2 16,6 0-5-16,-11 4-38 0,1 0 2 15,-6 4 20-15,1 3-8 16,-6 9 21-16,6-1-39 0,-6 0 17 16,0 4-23-16,1 4 2 0,4 4 15 15,-5-1 49-15,6 1-22 16,4-4-19-16,1 4-17 0,4-5-11 16,6 5 7-16,-5 4-14 0,4 3 0 15,6 4 6-15,-5 0-11 16,5 4 14-16,-1 0-5 0,1 7 113 15,0 5-39-15,0-1-13 0,-1 0-23 16,6 5-22-16,-5-5-20 16,5 0 7-16,5-3 5 15,0-1-6-15,0-3-4 0,5 4 9 16,5-1 9-16,5 4 33 0,5 5-13 16,0-5-14-16,6 0-10 15,-1 4-9-15,10 1-13 0,1-5 6 16,-1 0 8-16,6-7-5 0,5 0-10 15,-6-4 15-15,1-12-1 0,9-3 23 16,-4-8-3-16,10-4-7 16,0-7 6-16,0-12-17 0,-1-4 10 15,1-7-11-15,0-4 5 16,0-4 3-16,-11 0-7 0,6 0 5 16,-5-7-14-16,-6-1 9 15,-4-3-9-15,-1-4 8 0,-4-8-13 16,-1-7 5-16,-5-12 0 0,1-15 4 15,-6-7-4-15,0-20-3 0,-5 0 3 16,0 8-4-16,-4 12 4 16,-1 7 0-16,-10 15 9 0,-1 8-9 15,1 7 4-15,-5 8-9 0,-5 4 12 16,0 4-14-16,-11 3 12 0,26 31-13 16,-35-34 12-16,-1 7-4 15,6 8 0-15,-1 8 17 16,6 3-34-16,25 8 19 0,-31-7-12 15,31 7 10-15,-20-8-15 0,20 8-119 16,0 0-131-16,0 0-266 16,0 0-262-16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50.26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409C0F-5184-4B26-9608-027791EAAB23}" emma:medium="tactile" emma:mode="ink">
          <msink:context xmlns:msink="http://schemas.microsoft.com/ink/2010/main" type="inkDrawing" rotatedBoundingBox="15454,15451 16752,13489 16844,13550 15545,15512" semanticType="callout" shapeName="Other">
            <msink:sourceLink direction="with" ref="{EA47719F-A2EF-4B3A-B2F6-C476BCA149E3}"/>
            <msink:sourceLink direction="with" ref="{58F68F0D-1B0C-47C6-86BC-E796E34BE4D7}"/>
          </msink:context>
        </emma:interpretation>
      </emma:emma>
    </inkml:annotationXML>
    <inkml:trace contextRef="#ctx0" brushRef="#br0">-7610-3182 459 0,'0'0'131'0,"-25"-34"95"15,25 34 40-15,0 0 29 16,-26-34-67-16,26 34-13 0,0 0-70 16,0 0-8-16,-20-16-24 0,20 16-3 15,0 0 36-15,-30 38 0 16,-6 16 18-16,0 18-28 0,-19 23-34 15,-6 20-21-15,-21 26 10 0,-4 15-35 16,-21 12-12-16,-10 7 12 16,6-8-6-16,-16 1-15 15,25-19-21-15,11-20-7 0,14-22 0 16,22-19-3-16,9-24-4 0,15-18-10 16,31-46 0-16,0 0-10 0,-30 42-113 15,30-42-84-15,0 0-169 16,0 0-215-16,0 0-130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50.65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9A4A46-AA8D-4C0D-A747-932189F503ED}" emma:medium="tactile" emma:mode="ink">
          <msink:context xmlns:msink="http://schemas.microsoft.com/ink/2010/main" type="inkDrawing" rotatedBoundingBox="15959,13615 16847,15108 16798,15137 15911,13645" semanticType="callout" shapeName="Other">
            <msink:sourceLink direction="with" ref="{EA47719F-A2EF-4B3A-B2F6-C476BCA149E3}"/>
            <msink:sourceLink direction="with" ref="{CC6DF926-28BE-4E25-B9E8-3A668A8073EA}"/>
          </msink:context>
        </emma:interpretation>
      </emma:emma>
    </inkml:annotationXML>
    <inkml:trace contextRef="#ctx0" brushRef="#br0">-8494-3090 1017 0,'0'0'41'0,"0"-42"185"16,0 42 116-16,0 0-52 0,0 0-95 16,0 0-97-16,0 0-61 15,0 0-11-15,0 0 176 0,0 0-38 16,31 42-3-16,-1 7-50 15,1 16 43-15,9 19-63 0,1 7-13 16,10 8 27-16,10 8-37 0,-5 0-16 16,10 3-7-16,0 1-6 15,-5-5-23-15,0-7-12 0,-6-11 1 16,-4-8 6-16,-5-11-14 0,0-16 3 16,-11-11 0-16,-4-12 4 0,-11-3-10 15,-20-27-2-15,25 23-102 16,-25-23-84-16,0 0-131 0,0 0-158 15,0 0-164-15,0 0 66 0,0 0-12 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51.29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109252A-7EFF-4B1C-95A4-07C88579C647}" emma:medium="tactile" emma:mode="ink">
          <msink:context xmlns:msink="http://schemas.microsoft.com/ink/2010/main" type="inkDrawing" rotatedBoundingBox="17443,13649 18638,14778 18495,14929 17301,13800" semanticType="callout" shapeName="Other">
            <msink:sourceLink direction="with" ref="{CC6DF926-28BE-4E25-B9E8-3A668A8073EA}"/>
          </msink:context>
        </emma:interpretation>
      </emma:emma>
    </inkml:annotationXML>
    <inkml:trace contextRef="#ctx0" brushRef="#br0">-7127-2949 1885 0,'20'-39'147'15,"-20"39"104"-15,41-19 19 0,-6 19-35 16,6 8-69-16,10 15-59 0,15 11-31 16,5 12-14-16,5 11 15 0,5 8-17 15,1 7-30-15,-1 12-13 16,0 4-6-16,-5 3 5 0,1-3-13 15,-11 3 0-15,5-3-18 0,-15-4-274 16,5-8-223-16,-11-4-252 16,-4-7-52-16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51.04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912E08-95B1-42E8-981F-14BABFF6A700}" emma:medium="tactile" emma:mode="ink">
          <msink:context xmlns:msink="http://schemas.microsoft.com/ink/2010/main" type="inkDrawing" rotatedBoundingBox="17482,15138 18659,12972 18714,13003 17537,15168" semanticType="callout" shapeName="Other">
            <msink:sourceLink direction="with" ref="{EA47719F-A2EF-4B3A-B2F6-C476BCA149E3}"/>
            <msink:sourceLink direction="with" ref="{CC6DF926-28BE-4E25-B9E8-3A668A8073EA}"/>
          </msink:context>
        </emma:interpretation>
      </emma:emma>
    </inkml:annotationXML>
    <inkml:trace contextRef="#ctx0" brushRef="#br0">-5761-3776 946 0,'0'0'271'16,"0"0"108"-16,0 0 21 0,-25 38-65 15,-6 19-116-15,1 12-33 16,-11 14-2-16,-4 17-26 0,-1 6-28 16,-10 9-16-16,-5 10-7 0,-10 16-24 15,-5 4-23-15,-11 11-26 16,1 0-10-16,0-7-12 0,4-12-6 16,11-19-6-16,10-15-4 0,10-11 4 15,6-16 9-15,4-15-7 16,16-16-8-16,4-6-80 15,21-39-64-15,-25 34-82 0,25-34-158 16,0 0-179-16,-31 11-149 0,31-11 36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8:30.2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9018 702 1615 0,'0'0'328'16,"0"0"-1"-16,0 0-132 16,0 26 22-16,13 15-72 0,7 0-56 15,6 7-22-15,0 7-40 16,14 0 35-16,-1 5-17 0,0-5-26 16,1 4-11-16,-1-7 10 15,-6-4-18-15,-7-4-55 16,1-7-279-16,-27-37-326 0,6 44-205 15</inkml:trace>
  <inkml:trace contextRef="#ctx0" brushRef="#br0" timeOffset="895">8748 1157 1313 0,'0'0'296'0,"0"0"-13"15,40 11-104-15,-7 4-45 0,6 3 29 16,0 4-70-16,-6 1 1 16,-33-23-47-16,27 29 80 15,-27-29-19-15,0 0-38 0,0 30-35 16,0-30-9-16,-33 18-6 15,0-11-20-15,0-10 6 0,33 3-9 16,-39-15-1-16,6-7-7 16,33 22 11-16,-33-41-42 15,13 8-7-15,20 33 49 0,0-37 0 16,0 37-5-16,0 0 9 16,0 0-17-16,0 0 5 0,0 0 16 15,0 0 0-15,0 0-4 16,0 0-8-16,0 0 7 15,-13 33-12-15,13-33 20 0,-33 26 1 16,-6-11-9-16,6-8-8 16,-13-3-2-16,7-8 7 0,-7-3 9 15,0-12-9-15,6-3-101 16,7-4 57-16,33 26 23 16,-33-37 14-16,14 12 0 0,19 25-10 15,0 0 6-15,0 0 18 16,0 0-3-16,0 0 11 0,0 0-20 15,0 0 21-15,-7 29 37 16,7-29 6-16,-6 41-15 16,6-41-4-16,-20 33-10 0,20-33-6 15,-40 30-1-15,8-12-12 16,-14-11-20-16,46-7 1 0,-46 0 5 16,6-7 10-16,1-11-4 15,39 18-14-15,-27-34 22 16,8 1-17-16,6 0 6 0,13 33 7 15,6-33-24-15,-6 33 23 16,0-30-1-16,0 30-3 0,0 0-6 16,0 0-9-16,0 0 1 15,0 0 17-15,0 0 4 0,0 0 1 16,0 0-7-16,0 0-3 16,7 37 0-16,-7-37 0 15,0 41 0-15,0-41-8 0,0 37 24 16,0-37 51-16,0 0 5 15,-7 33-2-15,7-33-35 0,0 0-21 16,0 0 7-16,-46 22 44 16,7-18-11-16,39-4-30 0,-46-15-13 15,5 0 25-15,2-3 1 16,13-12-19-16,-1-7-18 16,1-7 0-16,6-8 4 0,1-3-4 15,-1-4 3-15,0-1-8 16,7 1 16-16,0 8-65 15,6 3-159-15,1 11-203 0,-7 0-348 16,13 37-132-16</inkml:trace>
  <inkml:trace contextRef="#ctx0" brushRef="#br0" timeOffset="1073">7835 521 1615 0,'46'-3'336'0,"13"3"-42"16,-6-4-134-16,12 4-82 0,1 0-48 15,0 0-4-15,-7 0-18 16,-6 4-374-16,-1 7-350 0</inkml:trace>
  <inkml:trace contextRef="#ctx0" brushRef="#br0" timeOffset="1261">7814 1659 1604 0,'0'0'333'16,"47"30"-41"-16,-1-19-97 15,20-11-78-15,6-4-64 0,1-11-26 16,5 1-4-16,-12 3-134 15,-20 3-370-15,-46 8-295 0</inkml:trace>
  <inkml:trace contextRef="#ctx0" brushRef="#br0" timeOffset="1512">7374 1220 2109 0,'0'0'490'0,"0"0"-48"15,0 0-115-15,0 48-76 16,7 0-1-16,-7-48-89 0,19 55-73 16,-19-55-37-16,7 56-9 15,-7-56-42-15,-20 55-12 16,20-55-201-16,-52 41-130 15,6-23-151-15,46-18-405 0,-60 4-100 16</inkml:trace>
  <inkml:trace contextRef="#ctx0" brushRef="#br0" timeOffset="1700">7236 917 2135 0,'0'0'316'16,"0"0"-34"-16,0 0-132 16,0 0-67-16,0 0-49 0,0 0-19 15,0 0-5-15,33-11-1 16,-33 11-149-16,0 0-246 0,0 0-392 16</inkml:trace>
  <inkml:trace contextRef="#ctx0" brushRef="#br0" timeOffset="2404">6789 1016 1331 0,'0'0'278'0,"0"0"25"0,0 0-83 16,53 12 19-16,-7 6-23 15,0 12-87-15,-7-5-57 0,1 1-19 16,-40-26-25-16,39 41 30 16,-39-41-2-16,20 37-25 0,-20-37-3 15,0 0-5-15,-53 33-20 16,-6-14-22-16,0-12 25 16,0-7 6-16,6-7-12 15,1-8-6-15,12 0 3 0,1-3-5 16,39 18-22-16,-33-26 39 15,33 26-16-15,0 0-9 0,0 0 11 16,0 0 9-16,33-11 12 16,-33 11-7-16,46 11-6 0,6 7-3 15,-12 4-12-15,-40-22 20 16,46 41 1-16,-46-41-15 0,33 41-2 16,-33-41 5-16,13 37 16 15,-13-37-13-15,0 0 4 16,-59 25-4-16,6-13-7 0,0-12 15 15,1-8-4-15,6-7-14 16,0-3 7-16,0-15-77 16,13-4-2-16,13-4 16 0,7 0 19 15,13 1 29-15,20-1-6 16,-7 8 17-16,-13 33-4 0,39-30 22 16,-39 30-7-16,33-14-9 15,-33 14 7-15,0 0-12 0,0 0 14 16,0 0 5-16,33 48-24 15,-33-48 35-15,-6 48 11 0,6-48 45 16,-40 37 5-16,-6-15 0 16,13-11 22-16,-6-8-43 0,-1-10 38 15,1-4-14 1,0-7 6-16,-1-12-47 0,7-7-29 16,0-11-8-16,1-7 2 15,-1-1-6-15,13-3-6 0,0 0-1 16,14 7-1-16,-7 1 3 15,6 6-14-15,0 1-87 0,1 14-173 16,6 30-307-16,0 0-339 16</inkml:trace>
  <inkml:trace contextRef="#ctx0" brushRef="#br0" timeOffset="2576">6408 385 1745 0,'39'0'297'16,"-12"0"-64"-16,-27 0-114 0,39 7-54 15,1 4-38-15,-14 4-20 16,-26-15-119-16,0 0-334 0,33 44-258 16</inkml:trace>
  <inkml:trace contextRef="#ctx0" brushRef="#br0" timeOffset="3095">5895 1024 1024 0,'0'0'284'0,"0"0"-79"16,0 0 7-16,0 0 27 15,20 37-25-15,-20-37-66 0,33 37-68 16,-33-37-44-16,53 29-10 16,-21-3-17-16,-32-26-1 0,0 0 17 15,40 26 29-15,-40-26 18 16,0 0-23-16,0 0-30 16,0 0-5-16,-40 33-2 15,1-14-9-15,39-19 1 0,-53 18-4 16,14-7 18-16,39-11-18 15,0 0-7-15,0 0 1 0,0 0 15 16,-33 45 25-16,33-45-14 16,7 48 7-16,12-11 42 0,-19-37-12 15,40 44 26-15,-40-44 1 16,39 41 9-16,-39-41 19 0,0 0 3 16,0 0-46-16,-13 44-32 15,13-44-23-15,-72 15 3 16,0-12-13-16,-1-10 68 0,1-11-26 15,0-8-17-15,6-11-13 16,0-8-6-16,14-3 2 0,6-7-2 16,13 7 1-16,13 4-1 15,14 3-10-15,6 41 0 16,26-41 8-16,-26 41-13 0,52-26-161 16,1 12-157-16,0 14-267 15,-1 3-361-15</inkml:trace>
  <inkml:trace contextRef="#ctx0" brushRef="#br0" timeOffset="3252">5863 1648 1891 0,'46'52'352'0,"-7"-30"-64"15,14-11-126-15,12-11-67 0,1-3-69 16,0-9-63-16,6-2-481 15,-13-12-441-15</inkml:trace>
  <inkml:trace contextRef="#ctx0" brushRef="#br0" timeOffset="3655">4989 1013 2133 0,'0'0'342'16,"-20"33"22"-16,13-3-88 16,7-30-103-16,-13 40 27 15,0-3-60-15,13-37-44 0,-13 37-57 16,13-37-3-16,-33 37-6 15,33-37 119-15,0 0-4 0,-46 30-24 16,46-30 2-16,-39 0-48 16,39 0-12-16,-46-30-41 0,13-14-3 15,-1-12-1-15,8-7-13 16,-1-14 1-16,1-4-6 16,6-1 5-16,7 12 0 0,0 7-5 15,13 12-11-15,-13 10 11 16,6 15-5-16,7 26-17 15,0 0-10-15,0 0-138 0,0 0-175 16,-19 37-134-16,5 15-234 16,8 0-299-16</inkml:trace>
  <inkml:trace contextRef="#ctx0" brushRef="#br0" timeOffset="3828">4956 1504 2479 0,'0'0'390'16,"46"33"-23"-16,-46-33-97 0,46 19-132 16,-46-19-58-16,0 0-61 15,46-4 0-15,-46 4-235 16,0 0-245-16,0 0-383 16,0 0-218-16</inkml:trace>
  <inkml:trace contextRef="#ctx0" brushRef="#br0" timeOffset="4056">4462 1172 2187 0,'0'0'424'0,"0"0"-27"15,0 0-67 1,0 0-60-16,39 48-20 0,-19-8-56 15,-13-3-68-15,-14 0-67 16,-13 4-34-16,20-41 0 0,-59 55-46 16,0-10-237-16,-7-12-137 15,7-11-236-15,0-11-360 0</inkml:trace>
  <inkml:trace contextRef="#ctx0" brushRef="#br0" timeOffset="4236">4232 991 2036 0,'26'-15'293'0,"-26"15"-23"16,0 0-105-16,0 0-79 16,0 0-40-16,33-4-34 0,-33 4 1 15,0 0-141-15,0 0-336 16,0 0-323-16</inkml:trace>
  <inkml:trace contextRef="#ctx0" brushRef="#br0" timeOffset="5011">3844 998 1859 0,'0'0'353'15,"0"0"-6"-15,-13 52-133 16,6-15-8-16,7-4-61 0,0-33-44 16,7 37-33-16,-7-37-38 15,0 0-4-15,0 40 13 16,0-40-24-16,0 0-3 0,-33 19-5 16,33-19-7-16,-46-11 0 15,7-15-4-15,-1-11 4 16,7-15 0-16,1-18-9 0,-1-7 13 15,0-1-21-15,7 8 28 16,12 14-18-16,-5 8 13 0,6 11-9 16,13 37 3-16,0 0 0 15,0 0-9-15,0 0 9 16,0 0 3-16,13 52-3 0,0 4 0 16,7-1 6-16,12 0-1 15,-5-3-19-15,6 0 18 0,-1-8 6 16,-5-3 1-16,6-12-11 15,-33-29-5-15,26 37 17 16,-26-37 16-16,0 0 5 0,-13 34-24 16,13-34-4-16,-59 29 10 15,6-10-8-15,0-5-17 0,1-6 10 16,-1-5 6-16,14-6-6 16,-1-1 3-16,40 4-11 15,-39-22 4-15,39 22 4 0,0 0 0 16,-39-37-8-16,39 37 8 15,0 0-14-15,0 0 7 0,-14-37 11 16,14 37-4-16,0 0-12 16,0 0 12-16,0 0 8 15,46-4-8-15,-6 12 6 0,-7 3-16 16,-33-11 10-16,52 33 0 16,-19-7 10-16,-33-26-6 0,33 41 19 15,-7-5-37-15,-26-36 14 16,7 48 3-16,-14-7-3 0,-6-4 14 15,13-37-12-15,-59 56 14 16,-7-16 3-16,-6-7 22 16,-7-7-17-16,-6-11-7 0,-7-8-5 15,-13-3-17-15,6-11 5 16,-6-8 5-16,0-7 3 16,13-8-4-16,6-3 4 0,7-4 0 15,27 0 6-15,12 0-21 16,8 0-14-16,32 37-141 0,-14-52-153 15,14 52-313-15,27-51-400 16</inkml:trace>
  <inkml:trace contextRef="#ctx0" brushRef="#br0" timeOffset="5180">3463 2036 2506 0,'92'-4'313'0,"13"-10"-100"0,13-8-121 16,-6-15-37-16,13-8-31 15,-13-10-282-15,6-12-538 16</inkml:trace>
  <inkml:trace contextRef="#ctx0" brushRef="#br0" timeOffset="5396">5225 0 2657 0,'-72'37'336'15,"-20"4"-48"-15,-7 3-125 0,-19 4-57 16,-13 8-71-16,-8-4-19 15,-13 7-35-15,-12 3-245 0,0 9-345 16,0-1-478-16</inkml:trace>
  <inkml:trace contextRef="#ctx0" brushRef="#br0" timeOffset="5609">2694 972 2824 0,'33'19'262'16,"-33"-19"-89"-16,26 11-86 16,-26-11-38-16,0 0-31 0,0 0-130 15,0 0-399-15,0 0-676 16</inkml:trace>
  <inkml:trace contextRef="#ctx0" brushRef="#br0" timeOffset="7592">38 980 1377 0,'0'0'308'16,"-6"-37"55"-16,6 37-100 0,0 0-118 16,0 0-42-1,0 0-52-15,0 0 0 0,0 0 96 16,0 0-22-16,-13 48-42 15,6 3-43-15,1 5 29 16,6 3 8-16,0-4-38 0,0 1-20 16,6-8 2-16,7-8-15 15,-13-40 19-15,13 41 1 0,-13-41 0 16,0 0 13-16,46 18-20 16,0-21-14-16,0-23 3 15,0-18-11-15,0-19-15 0,0-15 27 16,7-29-12-16,-14-19-8 15,1-14 16-15,-7-4-22 16,-7 11 21-16,-6 22 1 0,-7 19 2 16,-7 25-7-16,1 19-7 15,-7 48 7-15,0 0-5 16,0 0 5-16,-13 70 0 0,0 19 0 16,0 15 19-16,6 3 28 15,0 7 21-15,7-3-39 0,0-4 0 16,7-11-21-16,0-7 12 15,6-15-15-15,-7-15 16 16,7-11-17-16,-13-48 10 0,20 44-11 16,-20-44 17-16,0 0-38 15,46-7 18-15,-13-23 16 16,6-14-7-16,-6-30-23 0,-6-22 3 16,-1-26-14-16,-6-15 2 15,6 1-11-15,0 18 18 16,-6 25 7-16,-14 23 12 0,8 22-8 15,-14 48 8-15,0 0 4 16,-27 52-12-16,8 25 30 0,5 19-25 16,-5 8 25-16,12 3-17 15,7-4 12-15,7-7-16 0,6-11 9 16,7-14-11 0,6-16 12-16,-6-7 6 0,6-11-26 15,-26-37-25-15,39 26-66 16,1-23-73-16,-1-21-16 0,1-8-19 15,-1-22-17-15,0-11 61 16,-6-19 81-16,-6 8 29 0,-14 0 25 16,6 11 22-16,-12 7 18 15,0 15 102-15,-7 8-6 16,0 29-8-16,0 0-34 0,0 0-14 16,0 0-31-16,0 0-4 15,0 0 0-15,0 0 69 16,-40 40-47-16,20 1-25 0,7 3 57 15,13 1-28-15,0 3-9 16,13-4-29-16,-6-3 7 16,13-4-6-16,-1-8 19 0,-19-29-24 15,40 22 6-15,-7-14-5 16,-7-12 1-16,7-11-11 0,-13-14 6 16,-1-8 6-16,1-15-15 15,-7-11 13-15,0-11-17 16,-6-11 7-16,-7 11 0 0,6 8 6 15,-6 14-17-15,0 19 23 16,0 33-4-16,0 0 12 16,0 0 4-16,-6 48 2 0,-1 11-11 15,7 8 52-15,7 3-4 16,6 0-9-16,0-3-31 0,7-8-5 16,6-4-9-16,0-7 6 15,2-11 5-15,-28-37-5 16,46 41-18-16,-46-41 3 0,0 0 9 15,33 26-6-15,-33-26-76 16,0 0 7-16,0 0 14 0,32-37-12 16,-12 0-7-16,-13-11 8 15,-7-8 36-15,6 1 8 0,1 3 13 16,-1 0-1-16,-6 15 16 16,0 4 3-16,0 33 0 0,0-33-12 15,0 33 2 1,0 0 8-16,-6-30-4 0,6 30-5 15,0 0-3-15,0 0 10 16,0 0 9-16,0 0-4 0,0 0-25 16,0 0 18-16,0 0 6 15,0 0 0-15,0 0-12 0,0 0 1 16,0 0 5-16,-33-3 19 16,33 3-29-16,0 0 10 0,0 0 4 15,0 0 2 1,0 0-6-16,0 0-9 0,-39-26 21 15,39 26-12-15,0 0-15 16,-7-33 17-16,7 33 5 0,-7-30-1 16,7 30-37-16,0 0 43 15,20-30 18-15,-20 30-48 0,26-18 7 16,-26 18 6-16,40 0 12 16,-1 11-17-16,-6 15 22 15,0 3 11-15,0 12-6 0,6 0 27 16,7-1-6-16,-6 5-19 15,-1-5-10-15,0-3-4 0,7-3 5 16,-6-9 0-16,-1 1-17 16,-6-7 7-16,-33-19 0 0,40 3 7 15,-40-3-23-15,0 0 12 16,0 0-58-16,32-48-16 16,-18 4 15-16,-21-4 18 15,-6-15 25-15,-7-3 3 0,7-8 1 16,-7 7 19-16,1 5-12 15,-1 6 9-15,0 12 5 0,7 11-1 16,13 33 12-16,-13-30 20 16,13 30 77-16,0 0 23 0,-26 44-30 15,-7 15 22-15,0 15-8 16,-7 8 24-16,1 10-11 0,0 4 30 16,-7 4-6-1,0-8-27-15,-7 0-47 0,7 1-13 16,-6-12-27-16,-1-7-7 15,7-11-9-15,-1-4-23 0,47-59-10 16,-53 52 17-16,53-52 2 16,0 0-13-16,0 0-15 0,0 0 7 15,-59 40-58-15,59-40-166 16,0 0-82-16,0 0-41 0,0 0-138 16,0 0-333-16,0 0-209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4:14.0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EA787A7-AA4C-466E-95A5-2E90E2BA4677}" emma:medium="tactile" emma:mode="ink">
          <msink:context xmlns:msink="http://schemas.microsoft.com/ink/2010/main" type="writingRegion" rotatedBoundingBox="24792,18185 6996,17862 7033,15792 24829,16115"/>
        </emma:interpretation>
      </emma:emma>
    </inkml:annotationXML>
    <inkml:traceGroup>
      <inkml:annotationXML>
        <emma:emma xmlns:emma="http://www.w3.org/2003/04/emma" version="1.0">
          <emma:interpretation id="{41AE279E-8FED-49DF-98B0-EBCF4C621583}" emma:medium="tactile" emma:mode="ink">
            <msink:context xmlns:msink="http://schemas.microsoft.com/ink/2010/main" type="paragraph" rotatedBoundingBox="24792,18185 6996,17862 7033,15792 24829,16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3ACFFB-D6E5-4E22-AA32-9C9AC1945FF3}" emma:medium="tactile" emma:mode="ink">
              <msink:context xmlns:msink="http://schemas.microsoft.com/ink/2010/main" type="line" rotatedBoundingBox="24792,18185 6996,17862 7033,15792 24829,16115"/>
            </emma:interpretation>
          </emma:emma>
        </inkml:annotationXML>
        <inkml:traceGroup>
          <inkml:annotationXML>
            <emma:emma xmlns:emma="http://www.w3.org/2003/04/emma" version="1.0">
              <emma:interpretation id="{1E1932F3-3EE9-4FF9-A48A-3B76D09F1464}" emma:medium="tactile" emma:mode="ink">
                <msink:context xmlns:msink="http://schemas.microsoft.com/ink/2010/main" type="inkWord" rotatedBoundingBox="24792,18185 22896,18150 22932,16148 24828,16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381 0 1264 0,'0'0'87'15,"0"0"130"-15,0 0 58 16,0 0-38-16,-5 26-96 0,5 5-48 16,-10 11 32-16,0 7-5 15,-6-3-54-15,-4 0-45 0,-5-5-2 16,-6 1-9-16,1-11-10 15,-6-4-6-15,6-5 19 16,-1-10-36-16,6-12-5 0,-1-8 7 16,26 8 8-16,-30-34-23 0,4-8 36 15,11 8 0-15,5-4-14 16,5 11 14-16,5 27 2 0,0 0-16 16,0 0 14-16,0 0 122 15,0 0-24-15,15 11-10 0,11 20-8 16,-1 11-8-16,-5 7 22 0,11 8-27 15,-1 4-30-15,1 0-24 16,-1-3 1-16,-4-1-10 16,4-8 4-16,-4-7-11 0,-6-8-87 15,-20-34-126-15,30 38-158 0,-30-38-232 16,26 20-114-16</inkml:trace>
          <inkml:trace contextRef="#ctx0" brushRef="#br0" timeOffset="421.86">-478 426 1388 0,'0'0'79'0,"0"0"125"15,-20 46 63-15,15-12-51 16,10 1-95-16,5-1-73 0,6-4-15 16,-16-30-14-16,30 35 0 15,-5-9-19-15,-25-26-7 0,0 0 7 16,21 27 0-16,-21-27 4 0,0 0 9 16,0 0-13-16,0 0 0 15,0 0 5-15,-36 8 7 0,6-8-5 16,4-4 16-16,1 0 54 15,25 4 25-15,-31 8 3 0,6 7 24 16,0 11 11-16,-1 16-13 16,1 4-6-16,-1 11-28 0,1 4-1 15,-5 8-28-15,-1-1-34 0,6 1-4 16,-11-8-23-16,6-4-45 16,-6-11-84-16,0-12-116 0,-4-7-106 15,4-8-109-15,1-15-85 16,35-4 5-16,-36-31-9 0</inkml:trace>
          <inkml:trace contextRef="#ctx0" brushRef="#br0" timeOffset="765.59">-239-587 1529 0,'0'0'355'0,"0"0"0"16,0 42-99-16,-5-4-106 0,-15 0-84 16,-11 0-34-16,1 4-20 0,-6-4 7 15,1 0-19-15,4 0 11 16,-4-7-19-16,4-5-9 0,1-7-13 16,4-11-6-16,26-8-12 15,-30-4-48-15,30 4 47 0,-26-23 16 16,26 23 25-16,0 0 0 15,0 0 8-15,-25-26 9 0,25 26 60 16,0 0 15-16,0 0 5 16,-25 7-12-16,4 12-35 0,1 12-10 15,-5 3-20-15,4 4-15 0,-4-3 20 16,5 3-25-16,-1-4-245 16,21-34-245-16,-45 49-193 0,9-7-21 15</inkml:trace>
          <inkml:trace contextRef="#ctx0" brushRef="#br0" timeOffset="1124.96">-1417 453 1090 0,'0'0'253'0,"0"-34"60"0,0 34-30 16,0 0-27-16,40-8-28 16,1 12-113-16,0 19 56 0,4 7 21 15,6 4-87-15,-10 5-37 16,-6 2-29-16,1 1 0 16,-16-4 29-16,-15 4-25 0,-10 0-18 15,-15 4-7-15,-16 4-11 0,-4-9-7 16,-11-2 5-16,-5-13 3 15,0-3-1-15,0-19-7 0,10-12-6 16,6-15 6-16,9-15 11 0,11-7-17 16,10-1 0-16,10-4 10 15,10 1-4-15,10-5-42 0,11 9-145 16,-1 7-237-16,6 0-337 0,-1 3-179 16</inkml:trace>
        </inkml:traceGroup>
        <inkml:traceGroup>
          <inkml:annotationXML>
            <emma:emma xmlns:emma="http://www.w3.org/2003/04/emma" version="1.0">
              <emma:interpretation id="{CC6DF926-28BE-4E25-B9E8-3A668A8073EA}" emma:medium="tactile" emma:mode="ink">
                <msink:context xmlns:msink="http://schemas.microsoft.com/ink/2010/main" type="inkWord" rotatedBoundingBox="19478,18015 17549,17980 17584,16032 19514,16067">
                  <msink:destinationLink direction="with" ref="{E109252A-7EFF-4B1C-95A4-07C88579C647}"/>
                  <msink:destinationLink direction="with" ref="{48912E08-95B1-42E8-981F-14BABFF6A700}"/>
                  <msink:destinationLink direction="with" ref="{359A4A46-AA8D-4C0D-A747-932189F503E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12.43">-5019 30 658 0,'0'0'131'16,"0"0"45"-16,0 0 26 0,0 0-2 16,-25-27-59-16,25 27-59 15,-26-15-29-15,26 15 17 16,-30-4-25-16,30 4-2 0,-31 19-1 16,11 12 39-16,5 7-5 0,-1 8-34 15,11-1-2-15,0 5-35 16,10-1 14-16,0-3-15 0,6-8-12 15,4-7 23-15,5-5-11 0,11-7 2 16,4-11-6-16,1-4 0 16,-6-4 5-16,-4-4 4 0,-11 0-3 15,-15 4 11-15,20-7 39 0,-20 7-32 16,0 0-14-16,0 0-10 16,-41-23-8-16,1 11 15 15,-6 5 0-15,0 3-2 0,-4 4-8 16,-1-4 3-16,10 4 0 0,1-4 12 15,9 4 2-15,1-4-14 16,30 4 33-16,-26 0-4 0,26 0-7 16,0 0 10-16,0 0 161 0,0 0-72 15,5 35-34-15,16 3 8 16,4 4-44-16,0 0-10 0,6 0 47 16,-6 3-44-16,6-3-21 0,-6 0-17 15,1-8-6-15,-6 5-51 16,-5-9-150-16,-15-30-183 15,0 0-164-15,5 53-61 0,-5-53-16 16</inkml:trace>
          <inkml:trace contextRef="#ctx0" brushRef="#br0" timeOffset="2984.28">-5359-698 1444 0,'0'0'147'0,"30"23"164"16,-30-23 42-16,0 0-100 0,15 38-124 15,-15-7-66-15,0-31-28 16,-25 42-9-16,-6-12-17 16,-4-7-9-16,-6-8-8 0,1 0-23 15,-1-11-47-15,0-4 14 0,-4-7 6 16,9-5 23-16,0 1 17 16,11 7 18-16,25 4 5 0,-25-4-18 15,25 4 5-15,0 0 8 0,-21 15 71 16,6 12 3-16,5 11-19 15,0 8-44-15,0 7-8 0,-6 4 10 16,1 1-21-16,0-5 19 0,0-4-22 16,-1-7-225-16,16-42-213 15,-30 46-128-15,-1-12-36 16</inkml:trace>
          <inkml:trace contextRef="#ctx0" brushRef="#br0" timeOffset="2656.17">-5634 476 1264 0,'0'0'189'0,"0"0"98"0,0 0-18 16,31 19-113-16,-6 0-84 15,-25-19-40-15,31 23-4 0,-31-23-16 16,25 30 7-16,-25-30-16 16,10 31 0-16,-10-31-6 0,-10 38 15 15,10-38-8-15,-36 38-7 0,1-8 0 16,-1-7-7-16,1-4 3 15,-6 4 29-15,0 4 108 0,1 3-6 16,-6 8-15-16,-5 0-35 0,6 4-19 16,-1 0-16-16,5-4-3 15,1 1-19-15,4-5-20 0,6 0 3 16,-6-3-11-16,6-1-113 0,-1-7-134 16,31-23-132-16,-36 19-145 15,36-19-8-15</inkml:trace>
          <inkml:trace contextRef="#ctx0" brushRef="#br0" timeOffset="3296.78">-6711 518 810 0,'0'0'276'0,"0"0"92"16,26 30-47-16,-1-11-98 15,11 4-97-15,-1 0-59 0,1 0-26 16,-6-4-16-16,1 4 21 0,-31-23 69 15,20 45-16-15,-15-6-48 16,-10-1-26-16,-20 0-6 0,-11 4-11 16,-5-4 2-16,-4-8-10 0,4-15 43 15,0-7-1-15,-4-12-11 16,4-15-17-16,11-11-14 0,-1-16 12 16,11-11-21-16,10-4 14 0,10-4-11 15,15 8 10-15,10 0-24 16,11 4-192-16,4 3-243 0,11 4-193 15</inkml:trace>
        </inkml:traceGroup>
        <inkml:traceGroup>
          <inkml:annotationXML>
            <emma:emma xmlns:emma="http://www.w3.org/2003/04/emma" version="1.0">
              <emma:interpretation id="{64EF9621-984F-4175-B4CA-24CF0F9C7A91}" emma:medium="tactile" emma:mode="ink">
                <msink:context xmlns:msink="http://schemas.microsoft.com/ink/2010/main" type="inkWord" rotatedBoundingBox="14238,17759 12503,17728 12536,15892 14271,159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202.95">-10211 872 1952 0,'0'0'409'16,"0"0"24"-16,0 0-97 16,0 0-149-16,0 0-91 15,0 0-39-15,0 0-33 0,0 0-12 16,0 0-3-16,0 0-22 0,0 0-131 15,0 0-128-15,0 0-241 16,0 0-282-16,0 0-11 0</inkml:trace>
          <inkml:trace contextRef="#ctx0" brushRef="#br0" timeOffset="8031.03">-10805-846 786 0,'0'0'166'16,"30"11"93"-16,-30-11-10 15,0 0-43-15,16 46-79 0,-6-4-70 16,-10-42-12-16,-10 53-15 0,4-11-14 16,6-42-8-16,-25 50 8 15,0-12-26-15,25-38-2 0,-31 38-3 16,1-15-68-16,30-23-24 0,-41 11 43 16,11-7 27-16,30-4-23 15,-41-23 60-15,10 0-17 0,31 23 5 16,-35-23 34-16,35 23-7 0,0 0 45 15,0 0 11-15,-31-23 17 16,31 23-9-16,0 0 29 16,-25 16 11-16,25-16-41 0,-25 38-14 15,-1-4-38-15,11 0-22 0,-5-3 7 16,-6 3-2-16,6 0-23 16,-11 1-34-16,1-5-250 0,-1 8-162 15,-4 0-26-15,-1 12-7 0</inkml:trace>
          <inkml:trace contextRef="#ctx0" brushRef="#br0" timeOffset="7624.78">-11146 114 879 0,'0'0'135'0,"0"0"103"16,0 0-26-16,0 0-39 0,0 0 75 16,0 0-100-16,6 34-72 15,4-3-46-15,0-1 15 0,-10-30 20 16,15 38-26-16,-15-38-23 0,10 34 8 15,-10-34-14-15,0 0-3 16,0 0-7-16,0 31 7 0,0-31-20 16,0 0 24-16,-35 30-28 15,-1-11 20-15,1-11 7 0,-1 0-22 16,11-4 12-16,-6-4 9 0,31 0-17 16,-30 15 0-16,4 4 22 15,26-19-6-15,-25 49 76 0,5 1 1 16,4-4 38-16,6 3-62 0,0-3-12 15,-5-4-9-15,-1 3-24 16,1-3-12-16,5-7 11 0,-10-1-12 16,20-34-8-16,-36 38-84 0,6-11-153 15,30-27-171-15,-51 30-112 16,10-3-8-16</inkml:trace>
          <inkml:trace contextRef="#ctx0" brushRef="#br0" timeOffset="8421.64">-11836 217 840 0,'0'0'193'16,"0"0"38"-16,0 0-55 16,0 0-66-16,0 0 108 0,25-23-95 15,5 19 19-15,1 8-23 0,4 11-54 16,1 4-18-16,-5 0 23 16,-1 8-22-16,-5 0-27 0,-25-27-14 15,21 45 14-15,-16-7-13 16,-20 0-12-16,-1 1 4 0,-14-1 8 15,-1-4-1-15,-9-11-12 16,4-4 21-16,-4-12-9 0,4-10-18 16,0-13 29-16,6-14-22 0,5-8 4 15,9 0 13-15,11-8-8 0,5 0-14 16,10 4 9-16,6 0 0 16,4 4-5-16,5 4 5 0,6 0 4 15,-1 7-89-15,-4 8-249 0,-1 8-223 16,-25 11-101-16</inkml:trace>
          <inkml:trace contextRef="#ctx0" brushRef="#br0" timeOffset="11390.31">-10251 781 2329 0,'0'0'371'16,"0"0"-44"-16,20 30-130 0,-20-30-89 15,0 0-57-15,0 0-35 16,0 0 0-16,0 0-10 0,0 0-159 16,0 0-260-16,0 0-349 0,15 38-190 15</inkml:trace>
          <inkml:trace contextRef="#ctx0" brushRef="#br0" timeOffset="11202.82">-10409-366 754 0,'-10'7'156'16,"5"12"151"-16,0 8-22 15,0 7-84-15,5 5-76 0,-5 2-51 16,5 1 7-16,0-4 46 16,-6 4-16-16,1-4-40 0,0-3-31 15,-5-5-18-15,0 4 2 0,-10-3-16 16,4 3 1-16,16-34 8 15,-40 42-17-15,4-15 6 0,6-4-12 16,-1-8 6-16,11-4-3 0,20-11 14 16,-25 8-11-16,25-8 0 15,0 0 8-15,0 0-3 16,-26 42 86-16,11-4-23 0,10 4-35 16,0 0-4-16,5 0 21 0,0 7 59 15,0-3-48-15,0 0-35 16,5-1 2-16,0 1-5 0,0-8 76 15,-5 0-40-15,0-7-25 0,0-31-16 16,-5 34-9-16,5-34-9 16,0 0 6-16,-31 23 1 0,11-15-2 15,20-8-9-15,-35-35 4 0,4-7 3 16,11-15-3-16,-6-8-10 16,6-7 10-16,5 4 0 15,0 3-9-15,9 8 5 0,1-1 6 16,5 9-9-16,5 3 7 0,1 0 0 15,9 8-180-15,-5 0-229 0,10 4-304 16,1 7-139-16</inkml:trace>
        </inkml:traceGroup>
        <inkml:traceGroup>
          <inkml:annotationXML>
            <emma:emma xmlns:emma="http://www.w3.org/2003/04/emma" version="1.0">
              <emma:interpretation id="{77238951-6BF2-4504-BD9E-F908BF3AD1D2}" emma:medium="tactile" emma:mode="ink">
                <msink:context xmlns:msink="http://schemas.microsoft.com/ink/2010/main" type="inkWord" rotatedBoundingBox="8427,17701 6999,17675 7031,15916 8459,159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580.87">-16246-336 1282 0,'0'0'348'0,"0"0"-24"0,0 0-87 16,0 0-110-16,0 0-82 16,0 0-14-16,0 0 129 0,5 31-57 15,0 3-53-15,11 8-17 0,-1-4-17 16,0 4 7-16,0 0 20 16,0 0 7-16,1 0-23 0,-1 0-7 15,-5-4-14-15,5-4 0 0,1 0-6 16,-16-34 0-16,10 35 2 15,-10-35 1-15,10 34-3 0,-10-34-108 16,0 0-208-16,0 38-265 16,0-38-99-16</inkml:trace>
          <inkml:trace contextRef="#ctx0" brushRef="#br0" timeOffset="20066.23">-16668 11 649 0,'0'0'134'0,"21"-11"60"0,4 11 19 16,-25 0-22-16,41 30-68 15,-11-3-34-15,-30-27-57 0,36 42 0 16,-11-12 12-16,-25-30 6 0,26 31 7 16,-26-31-26-16,0 0 24 15,10 30 37-15,-10-30-45 0,-20 38-26 16,-1-7-10-16,-4-9-5 0,-6-2 3 16,1-9-13-16,-1-3 14 0,-4-12-6 15,-1-4-18-15,6-3 26 16,-1-5 49-16,31 16 23 15,-25-7-31-15,25 7-30 0,0 0-7 16,-26-8-16-16,26 8-8 0,0 0 62 16,0 0 104-16,-20 38-63 15,10-3-51-15,-5 3-12 0,0-4-5 16,-6 4-22-16,-4 0 5 0,-6 0 0 16,6-3-15-16,-11-1-28 0,6-4-186 15,-1-3-135-15,31-27-47 16,-30 23-10-16,30-23-45 0,0 0 54 15</inkml:trace>
          <inkml:trace contextRef="#ctx0" brushRef="#br0" timeOffset="20408.97">-16612-808 883 0,'0'0'184'15,"0"0"80"-15,31-19 52 0,-31 19-106 16,0 0-83-16,0 0 0 16,0 0-1-16,20 42-27 0,-15 0-27 15,-15-4-41-15,-5 0-23 0,-5-4 3 16,-11 0-5-16,1-3-1 16,4-4-5-16,-4-8-5 0,4-4 10 15,1-11-2-15,5-4-3 16,20 0 0-16,-36 0 0 0,11 0 0 15,25 0 5-15,-21-4-14 0,21 4 9 16,0 0-11-16,0 0 7 0,-25 15 12 16,25-15-16-16,-20 46 11 15,-6-1 13-15,11 1-24 0,0-8 11 16,5-3 7-16,10-35-20 0,-11 42 10 16,11-42-161-16,0 0-140 15,-15 41-117-15,15-41-79 16,0 0-5-16</inkml:trace>
          <inkml:trace contextRef="#ctx0" brushRef="#br0" timeOffset="20737.09">-17287-122 768 0,'0'0'138'0,"0"0"24"16,0 0 70-16,0 0 12 0,0 38-98 15,0-38-68-15,35 38-3 0,6-12 59 16,-11-3-31-16,1 4-67 16,-11-8-16-16,-20-19 13 15,21 38 35-15,-21 0 4 0,-6 4-47 16,-14-4-16-16,-5 0 19 0,4-3-35 16,-9-9 18-16,-6-3 14 15,1-11 42-15,4-9 0 0,1-10-14 16,4-16-21-16,1-8-5 0,10-3-22 15,5-8 4-15,5 4-4 0,10-4-16 16,10 4 17-16,5 0-18 16,11 8-99-16,4 3-209 0,6 4-230 15,10 0-56-15</inkml:trace>
          <inkml:trace contextRef="#ctx0" brushRef="#br0" timeOffset="21268.33">-16312 727 961 0,'0'0'127'16,"0"0"96"-16,0 0-2 0,0 0-46 16,0 0-45-16,20-38-39 15,6 11-57-15,9 5-16 0,-4 6 61 16,9 1-1-16,-4-4-29 0,0 8-21 15,-6-5-37-15,-5 5 27 0,-25 11-18 16,31-11-3-16,-31 11-4 16,0 0-59-16,0 0-95 15,0 0-130-15,-15 45-41 0,-6-7 41 16,-4 4 46-16,-11 0 35 0,1 0 62 16,-6 0 54-16,6-4 44 15,-6-4 29-15,5-3 65 0,6-8 50 16,30-23 95-16,-30 19 58 0,30-19 13 15,0 0-26-15,0 0 5 0,0 0-8 16,0 0-69-16,0 0-4 16,35-38-29-16,1 3-12 0,-1 13-60 15,-4-1-19-15,4-4-15 0,1 8-26 16,-6 4 8-16,-4-1-116 16,-26 16-279-16,0 0-246 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5:16.25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2B65EA3-BDE9-4767-858D-86477F76C331}" emma:medium="tactile" emma:mode="ink">
          <msink:context xmlns:msink="http://schemas.microsoft.com/ink/2010/main" type="writingRegion" rotatedBoundingBox="30249,10261 26971,17854 22898,16096 26176,8503"/>
        </emma:interpretation>
      </emma:emma>
    </inkml:annotationXML>
    <inkml:traceGroup>
      <inkml:annotationXML>
        <emma:emma xmlns:emma="http://www.w3.org/2003/04/emma" version="1.0">
          <emma:interpretation id="{9456CA7F-4D04-4FA2-889A-1C12A22E1B68}" emma:medium="tactile" emma:mode="ink">
            <msink:context xmlns:msink="http://schemas.microsoft.com/ink/2010/main" type="paragraph" rotatedBoundingBox="28797,13544 27062,17873 25597,17286 27333,129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8E99557-672C-40DF-A55E-DEA6BD1E4BA5}" emma:medium="tactile" emma:mode="ink">
              <msink:context xmlns:msink="http://schemas.microsoft.com/ink/2010/main" type="line" rotatedBoundingBox="28797,13544 27062,17873 25597,17286 27333,12957"/>
            </emma:interpretation>
          </emma:emma>
        </inkml:annotationXML>
        <inkml:traceGroup>
          <inkml:annotationXML>
            <emma:emma xmlns:emma="http://www.w3.org/2003/04/emma" version="1.0">
              <emma:interpretation id="{F56F01E8-20DD-45A5-81A8-09A8B35A3B48}" emma:medium="tactile" emma:mode="ink">
                <msink:context xmlns:msink="http://schemas.microsoft.com/ink/2010/main" type="inkWord" rotatedBoundingBox="28797,13544 27859,15885 26394,15298 27333,129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4374 147 938 0,'-10'-46'107'0,"5"8"77"15,-5 0 11-15,-6 12-16 16,16 26-57-16,-25-35 16 0,-6 12-24 16,-9 16-27-16,-1 3-35 15,-15 15 27-15,-10 5-44 16,-10 18-6-16,-15 12 22 0,0 7 0 16,-11 12 8-16,1 7 21 15,-6 12 41-15,0 15-39 0,6 4-19 16,10 11 7-16,4 16-12 15,16 7-23-15,10 4-12 0,11-3-11 16,9-5-12-16,11-3 16 16,14-5-16-16,11-10 11 15,15-8-11-15,16-5 29 0,25-2-2 16,9-9-5-16,22-15-6 16,9-15 2-16,21-23-5 0,4-26-7 15,16-24-6-15,0-18 13 16,5-23-13-16,-5-12 10 0,0-23-7 15,0-26-11-15,-10-24 8 16,-10-22 0-16,-11-11 5 0,-25-12 3 16,-15-4-15-16,-35 4 7 0,-16 12 8 15,-26 18-8-15,-19 20-11 16,-16 22 11-16,-15 31 10 16,-5 19-10-16,-10 23-9 0,0 27-8 15,-6 18-29-15,11 8-112 16,0 8-140-16,15 8-183 0,16-5-175 15,4 1-2-15</inkml:trace>
        </inkml:traceGroup>
        <inkml:traceGroup>
          <inkml:annotationXML>
            <emma:emma xmlns:emma="http://www.w3.org/2003/04/emma" version="1.0">
              <emma:interpretation id="{1EE8F35D-6A9C-45F2-A2AA-0365C2534FFD}" emma:medium="tactile" emma:mode="ink">
                <msink:context xmlns:msink="http://schemas.microsoft.com/ink/2010/main" type="inkWord" rotatedBoundingBox="27454,15991 26750,17748 26017,17454 26721,15698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$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;</emma:literal>
                </emma:interpretation>
              </emma:one-of>
            </emma:emma>
          </inkml:annotationXML>
          <inkml:trace contextRef="#ctx0" brushRef="#br1" timeOffset="39299.28">2355 3836 1190 0,'0'-7'16'0,"0"7"153"15,0 0 146-15,0 0-9 16,10 22-64-16,10 5-83 0,1 7 28 15,4 12-45-15,0 0-68 16,1 0-10-16,-1 3 3 0,-4-3 0 16,-1-1-30-16,-5-6-8 0,0-5 0 15,-15-34-16-15,16 27 0 16,-16-27 20-16,0 0 26 0,25 11 34 16,5-34-23-16,11-26-28 15,10-24-25-15,15-22-3 0,0-27-20 16,10-23 10-16,11-22-4 15,-1-5 7-15,0 8-13 0,1 16 6 16,4 11-7-16,-5 22-106 0,-4 24-137 16,-21 22-286-16,-11 20-366 15</inkml:trace>
        </inkml:traceGroup>
      </inkml:traceGroup>
    </inkml:traceGroup>
    <inkml:traceGroup>
      <inkml:annotationXML>
        <emma:emma xmlns:emma="http://www.w3.org/2003/04/emma" version="1.0">
          <emma:interpretation id="{CEBE562F-4B9F-4AC7-9162-7C56E891169F}" emma:medium="tactile" emma:mode="ink">
            <msink:context xmlns:msink="http://schemas.microsoft.com/ink/2010/main" type="paragraph" rotatedBoundingBox="28796,9633 26130,15809 24762,15219 27428,9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2940C7-6E34-4692-9824-189780F5E44C}" emma:medium="tactile" emma:mode="ink">
              <msink:context xmlns:msink="http://schemas.microsoft.com/ink/2010/main" type="line" rotatedBoundingBox="28796,9633 26130,15809 24762,15219 27428,9043"/>
            </emma:interpretation>
          </emma:emma>
        </inkml:annotationXML>
        <inkml:traceGroup>
          <inkml:annotationXML>
            <emma:emma xmlns:emma="http://www.w3.org/2003/04/emma" version="1.0">
              <emma:interpretation id="{689EF679-AB9C-4F39-8CD8-62667FC2A994}" emma:medium="tactile" emma:mode="ink">
                <msink:context xmlns:msink="http://schemas.microsoft.com/ink/2010/main" type="inkWord" rotatedBoundingBox="28665,9577 27778,11633 26540,11099 27428,904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013.71">3060-2260 130 0,'0'0'56'15,"0"0"12"-15,-10-35 9 0,10 35 22 16,0 0 44-16,0 0 5 15,0 0 43-15,0 0-15 0,0 0 74 16,0 0-25-16,0 0-40 16,0 0-3-16,0 0-12 15,0 0-38-15,0 0 0 0,0 0-8 16,0 0-36-16,0 0-21 16,0 0-1-16,0 0-10 0,0 0-18 15,0 0-6-15,0 0-5 16,0 0-12-16,0 0-15 15,0 0 16-15,0 0-2 0,0 0-8 16,0 0-6-16,0 0 11 16,0 0-24-16,0 0 79 0,0 0 20 15,0 0-50-15,36 27-6 16,-1-4 92-16,1 0-50 16,-1 0-31-16,1 7-6 0,-1 4-17 15,1 4-7-15,4 0-11 16,-4-3 13-16,-6-1-2 0,1-4-11 15,-1-3 0-15,-30-27 2 16,31 31-8-16,-31-31 6 0,0 0 6 16,30 26-6-16,-30-26-6 15,0 0 12-15,0 0-6 0,0 0 0 16,0 0 7-16,0 0-14 16,0 0 7-16,0 0 5 0,0 0-2 15,0 0-3 1,0 0 12-16,0 0-19 0,0 0 15 15,0 0 0-15,0 0-12 16,0 0 10-16,0 0-1 0,0 0-5 16,0 0 6-16,0 0 1 15,0 0-10-15,0 0 7 0,0 0-4 16,0 0-5-16,0 0 5 16,0 0-126-16,0 0-131 0,0 0-265 15,0 0-218-15,0 0-42 16</inkml:trace>
          <inkml:trace contextRef="#ctx0" brushRef="#br0" timeOffset="-13529.32">3710-3962 969 0,'0'0'308'16,"0"0"-10"-16,0 0-58 0,0 0-63 16,0 0-46-1,0 0 145-15,0 0-98 0,5 57 35 16,-15 15-26-16,-10 8-72 16,-16 16-37-16,-5 6-29 0,-14 9-18 15,-11-1-13-15,-5-7-1 16,-6 0-20-16,6-8 0 0,0-15 9 15,5-15 0-15,16-12-14 16,9-15 17-16,11-11 0 0,30-27-12 16,-26 22 7-16,26-22 33 15,0 0 4-15,0 0-25 0,0 0-2 16,0 0-8-16,0 0-6 16,0 0-5-16,0 0 5 15,0 0-3-15,0 0 28 0,0 0 5 16,36 35-5-16,4-5 16 15,11 8 39-15,0 0 0 16,5 4-22-16,-6 4-4 0,6 7-12 16,-5-7-13-16,0 3 7 15,0 1-24-15,-6-5-9 0,-4-10 5 16,-6 3 5-16,-35-38-13 16,31 34-3-16,-31-34-2 0,0 0 16 15,0 0-8-15,0 0-3 16,0 0 8-16,0 0-15 15,0 0 19-15,35 23-19 0,-35-23 14 16,0 0-7-16,0 0-13 16,0 0 3-16,0 0-77 0,0 0-64 15,0 0-97-15,0 0-145 16,0 0-189-16,0 0-63 0,0 0 26 16,0 0 53-16</inkml:trace>
          <inkml:trace contextRef="#ctx0" brushRef="#br0" timeOffset="10015.14">4600-3852 990 0,'0'0'192'16,"0"0"-57"-16,0 0 31 16,0 0 5-16,0 0-51 0,0 0 29 15,0 0-24-15,0 0 11 16,0 0-41-16,0 0-3 15,0 0-27-15,0 0-44 0,-30 0-12 16,-6 22-12-16,1 20 10 16,-6 15-10-16,0 8 17 0,11 8-14 15,4 3 9-15,6 4-19 16,10-4 17-16,10-4-13 0,5-7 22 16,10-8-30-16,6-15 25 15,9-7-11-15,1-9 14 0,-1-11-8 16,1-3-11-16,-1-4 12 15,-5-1 4-15,-25-7-8 0,21 0-11 16,-21 0 12 0,0 0 80-16,0 0 17 0,0 0-30 15,0 0-38-15,0 0-22 16,-41-4-3-16,-5 4-8 0,-4-3-11 16,4-5 11-16,-5 0 6 15,5-7 2-15,1-12 4 0,4-11-24 16,5-4 3-16,11 4 14 15,5 12 5-15,20 26-4 0,-21-31-6 16,21 31-10-16,0 0-5 16,0 0 18-16,0 0 3 0,0 0 12 15,11 46-3-15,9 7 20 16,0 4 49-16,0 0-35 16,1 8 8-16,-1 0 5 0,0 0-27 15,1-8-14-15,-1-4-11 16,-5-7 1-16,1 0-4 0,-1-4-12 15,0-12-116-15,-15-30-357 16,20 38-453-16</inkml:trace>
        </inkml:traceGroup>
        <inkml:traceGroup>
          <inkml:annotationXML>
            <emma:emma xmlns:emma="http://www.w3.org/2003/04/emma" version="1.0">
              <emma:interpretation id="{0F13D0F0-A023-41B2-8A76-E95648CF017C}" emma:medium="tactile" emma:mode="ink">
                <msink:context xmlns:msink="http://schemas.microsoft.com/ink/2010/main" type="inkWord" rotatedBoundingBox="27089,13587 26130,15809 24886,15272 25846,13050"/>
              </emma:interpretation>
            </emma:emma>
          </inkml:annotationXML>
          <inkml:trace contextRef="#ctx0" brushRef="#br0" timeOffset="-2843.69">2912 323 514 0,'0'0'104'16,"0"0"45"-16,0-31 64 15,0 31-36-15,-10-30 20 16,10 30-15-16,-20-39 27 0,0 5-46 16,-6 4-7-16,1-1-25 15,4 1-19-15,-9 3-40 0,0 0-30 16,-1 1 19-16,-9 10-9 15,-6 5-14-15,-10 7-18 0,-5 4 33 16,-10 8-19 0,0 7-6-16,0 8-12 0,-5 11 1 15,0 4-12-15,5 12 15 16,5 3-4-16,0 4 0 0,0 8 2 16,10 8-15-16,0 10 5 15,0 13 32-15,11 10 66 0,4 13-43 16,11 14-15-16,4 0-27 15,6 5 30-15,5-1 5 0,4-7-39 16,6-8 0-16,10-4 2 16,6-12-14-16,4-10 38 0,10-9-1 15,11-10-7-15,4-9-2 16,11-18 5-16,5-12-10 16,10-15-1-16,10-23 10 0,15-19-20 15,6-16 3-15,4-14-14 16,1-16-10-16,4-11 21 0,-9-16-17 15,-1-7 0-15,-9-15 3 0,-11-16 6 16,-10-18-16-16,-16-9 17 16,-14-3-10-16,-16 8-4 0,-20 15 11 15,-20 15-16-15,-16 19 9 16,-14 19-8-16,-11 15 1 0,-5 16 13 16,-5 18-18-16,5 9 16 0,0 11-4 15,10 7-12-15,5 4 12 16,5 4-13-16,46 0-75 15,-40 0-64-15,40 0-135 0,0 0-210 16,0 0-250-16,0 0-65 0</inkml:trace>
        </inkml:traceGroup>
      </inkml:traceGroup>
    </inkml:traceGroup>
    <inkml:traceGroup>
      <inkml:annotationXML>
        <emma:emma xmlns:emma="http://www.w3.org/2003/04/emma" version="1.0">
          <emma:interpretation id="{E281FE70-F5D2-4773-9309-97212073A7F8}" emma:medium="tactile" emma:mode="ink">
            <msink:context xmlns:msink="http://schemas.microsoft.com/ink/2010/main" type="paragraph" rotatedBoundingBox="26816,10747 24656,15515 23373,14934 25532,101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414968-1E11-4FF0-AD2C-A84D6A8F0B42}" emma:medium="tactile" emma:mode="ink">
              <msink:context xmlns:msink="http://schemas.microsoft.com/ink/2010/main" type="line" rotatedBoundingBox="26816,10747 24656,15515 23373,14934 25532,10166"/>
            </emma:interpretation>
          </emma:emma>
        </inkml:annotationXML>
        <inkml:traceGroup>
          <inkml:annotationXML>
            <emma:emma xmlns:emma="http://www.w3.org/2003/04/emma" version="1.0">
              <emma:interpretation id="{2B9EF5A3-1967-4731-8DB9-467C1CC0C238}" emma:medium="tactile" emma:mode="ink">
                <msink:context xmlns:msink="http://schemas.microsoft.com/ink/2010/main" type="inkWord" rotatedBoundingBox="25463,13734 24656,15515 23373,14934 24180,13152"/>
              </emma:interpretation>
            </emma:emma>
          </inkml:annotationXML>
          <inkml:trace contextRef="#ctx0" brushRef="#br0" timeOffset="-15326.15">1141 651 496 0,'0'0'113'0,"0"0"14"16,0 0 36-16,0 0 36 16,0 0-45-16,0 0-66 0,0 0 40 15,5-30 30-15,-5 30-57 0,5-27-40 16,-5 27 12-1,-5-34 3-15,0 7-13 0,5 27-34 16,-5-42 9-16,-6 8 49 0,6-1-37 16,-5 5-19-16,10 30 9 15,-10-38 14-15,10 38-31 0,-15-42 6 16,15 42-2-16,-15-38 25 16,15 38-22-16,-21-46-14 0,21 46-14 15,-25-42 12-15,25 42-18 16,0 0 14-16,-36-42-19 0,36 42 24 15,-35-30-10-15,35 30-3 16,-36-23 14-16,36 23-20 0,-35-23 22 16,35 23 52-16,-36-19-42 15,36 19 5-15,-35-15-20 16,35 15 8-16,-36-15-21 0,36 15 27 16,-36-12 6-16,36 12-20 15,-30-8 13-15,30 8-26 0,-36 0 5 16,36 0 9-16,-40 0-23 0,9 8 22 15,31-8-9-15,-45 12 74 16,9-1-27-16,5 4-18 0,1-7-4 16,-6 7-29-16,36-15 8 15,-35 15-8-15,4 1 9 0,31-16-19 16,-35 26 18-16,4-3-13 16,31-23 17-16,-35 38-27 15,9-4 27-15,6-3-24 0,0 3 27 16,-1 12-15-16,1 0 16 15,5-1 45-15,-5 5-5 0,4-1-23 16,1 1-8-16,0 3-15 16,0 4-6-16,4-3-8 0,-4-1 4 15,5-3 9-15,5 3-7 0,-5 0 10 16,5 8 10-16,0 0-10 16,5 4 1-16,0 0 1 0,0 3-14 15,0-3 12-15,5 4-12 16,0-8 0-16,0 0 0 15,5-4 3-15,5-8-3 0,-5 1 7 16,11-4-7-16,-6-4 5 0,10-4-1 16,-4-4 0-16,4-4-4 15,6-7 12-15,-1-4-16 0,6-3 19 16,4-5-20-16,11-7 15 16,5 0 0-16,-5-8-13 0,10-4 10 15,-5-3-2-15,10-8-2 0,-5 0 5 16,0-8-8-16,5-4 9 15,-5-3-17-15,0-8 16 0,-6-11-8 16,6-4 0-16,-5-12 6 16,0-3-11-16,-5-8 10 15,-5-4-10-15,-11-4 13 0,-4 1-14 16,-1 3 10-16,-10 0 5 0,1 12-9 16,-11 7 2-16,-5 4 6 15,-5 8-16-15,0 3 11 0,-10 8-3 16,0 0-4-16,-6 4 9 0,16 38-15 15,-30-46 16-15,30 46-13 16,-36-45-33-16,36 45-103 0,-35-42-188 16,35 42-248-16,-31-46-272 15</inkml:trace>
        </inkml:traceGroup>
        <inkml:traceGroup>
          <inkml:annotationXML>
            <emma:emma xmlns:emma="http://www.w3.org/2003/04/emma" version="1.0">
              <emma:interpretation id="{CE0A3ABC-948E-4087-A318-D4439C7C03B0}" emma:medium="tactile" emma:mode="ink">
                <msink:context xmlns:msink="http://schemas.microsoft.com/ink/2010/main" type="inkWord" rotatedBoundingBox="26302,10515 26118,10920 25826,10788 26009,10382"/>
              </emma:interpretation>
            </emma:emma>
          </inkml:annotationXML>
          <inkml:trace contextRef="#ctx0" brushRef="#br0" timeOffset="-14216.8">2492-2748 478 0,'0'0'94'0,"0"0"47"16,0 0-6-16,-31 0 22 0,31 0-28 15,0 0 39-15,0 0 68 16,0 0-9-16,0 0-41 0,-25 4-89 16,25-4-53-16,0 0-9 15,-40 42 65-15,9 0-11 0,6-4-49 16,25-38-22 0,-31 50 3-16,31-50-1 0,-25 45-7 15,25-45-30-15,0 0 6 16,0 0 3-16,0 0 25 0,0 0 2 15,0 0 75-15,0 0 3 16,0 0-32-16,0 0-34 0,0 0-15 16,0-45-25-16,5-5 13 15,-10 1 6-15,5 3 41 0,-10 4-2 16,5 15-42-16,5 27 8 16,0 0-9-16,-26-19 4 15,1 19-6-15,-6 16-4 0,6 14 4 16,-5 8-7-16,9 0-10 15,1 4 4-15,5-8 13 16,15-34 7-16,-10 46 0 0,10-46 2 16,10 42 8-16,-10-42-18 15,25 26 6-15,11-14 0 16,-1-12 5-16,1-12-11 0,-1-7 40 16,-4-3 6-16,-11-9-9 15,-5-7-18-15,-5 0 2 0,-5 0 10 16,-10 7-14-16,5 31-11 15,-10-30-3-15,10 30 1 0,-30-15 0 16,-6 15-14 0,11 11-7-16,-6 12 10 0,1 0 4 15,30-23 10-15,-25 42-2 16,9-8-2-16,16-34 0 0,-5 42-4 16,5-42 6-16,16 38 1 15,-16-38-9-15,40 23-7 0,-4-12 15 16,-1-11-5-16,1-11-3 15,-6-8 6-15,-4-8-6 0,-1-7 6 16,-5-8-12-16,-10-4 6 16,1-3 0-16,-11 7 13 15,0 4 39-15,-6 11-20 0,6 27-23 16,-25-19 5-16,0 23-17 16,-11 15 3-16,-4 8-4 15,9 3 4-15,-4 1 8 0,9 3-12 16,26-34 4-16,-25 34-43 15,25-34-232-15,0 0-215 0,-10 46-323 16,10-46-50-16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5:53.55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508 215 772 0,'-10'4'55'0,"-5"3"102"15,-6 9 75-15,-4 10-46 0,-11 12-70 16,1 8-49-16,-11 7 28 15,5 8 39-15,6 0-36 0,4 0-23 16,1-4-36-16,9 4-27 16,6-7 17-16,10-9-36 0,10-3 16 15,-5-42 5-15,21 31-14 0,9-16 4 16,11-23-7-16,4-11 13 16,11-11-7-16,0-12-16 15,5-8 20-15,-5-7 5 0,0-11-18 16,-10-1-2-16,-16 1 8 0,-10-5 3 15,-9-3-7-15,-17 4 4 16,-9 7-3-16,-15 11 3 0,-11 16 5 16,-15 23-5-16,-5 15-6 0,-10 23 47 15,0 19 30-15,0 11 1 16,10 8 12-16,0 8-37 0,15 3-5 16,11 1-19-16,4-1-11 0,16-7-2 15,10 0-10-15,10-8 0 16,10-12-7-16,16-10 12 0,4-9 6 15,16-7-11-15,0-19 4 0,15-7 0 16,0-5-4-16,-5-11 14 16,5-7-25-16,0 0 13 15,-15-5 3-15,-11-3-5 0,-14-4-8 16,-11-3 8-16,-10-9-7 0,-20-7 12 16,-10-4-15-16,-16-7 15 15,-5 7-18-15,-10 8 17 0,-5 15-25 16,0 19 28-16,0 16-13 0,6 22 6 15,4 19-6-15,0 16 20 16,10 11-23-16,11 4 16 0,9 3 13 16,6-3 5-16,10 0-16 0,15-8 4 15,0-4-9-15,16-7-15 16,-1-12 31-16,11-7-23 16,4-12 11-16,6-11-14 0,5-12 15 15,-5-11-3-15,-1-7-1 0,1-13 1 16,0-6-21-16,-16-12 25 15,-4-12-13-15,-11-11-4 0,-10-15 7 16,-15-4-7-16,-10 11-4 0,-6 8 17 16,-9 15-11-16,-1 23 5 0,1 27-9 15,-6 27 14-15,0 22-23 16,1 23 33-16,4 19 53 0,0 4 40 16,11 12-48-16,5-5-6 0,10-7-42 15,5-11 10-15,15-8-19 16,5-12 9-16,10-11-12 15,11-11-3-15,5-8 9 0,4-15-14 16,6-8 8-16,-5-3-31 0,-11-13-142 16,1-6-231-16,-11-1-247 15,-4-7-97-15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6:08.14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C3D6363-24C8-4392-B3AF-0DB71233C6EE}" emma:medium="tactile" emma:mode="ink">
          <msink:context xmlns:msink="http://schemas.microsoft.com/ink/2010/main" type="inkDrawing" rotatedBoundingBox="22099,2754 27535,2996 27525,3239 22088,2998" semanticType="underline" shapeName="Other">
            <msink:sourceLink direction="with" ref="{77BCA12D-4617-439A-BE22-968330D34F82}"/>
            <msink:destinationLink direction="with" ref="{2131E5DC-C88A-4278-A25B-286B44DA1D90}"/>
          </msink:context>
        </emma:interpretation>
      </emma:emma>
    </inkml:annotationXML>
    <inkml:trace contextRef="#ctx0" brushRef="#br0">0 63 708 0,'213'-27'60'0,"62"0"-3"0,40 8-40 15,30 12-29-15,26 18 43 16,20 16-15-16,5 15-40 0,-10 3 10 16,-15 5 25-16,-20-1-17 15,-21-10 16-15,-30-9-13 0,-31-11 3 16,-30-11 0-16,-41-16-7 16,-25-11-4-16,-26-11 8 15,-25-1 13-15,-31-3-27 16,-15 3-15-16,-25 5-44 0,-15 3-60 15,-36 23 7-15,0 0-11 16,0 0-8-16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6:12.7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7E40615-2A9A-49B5-A9D7-8F33F0D9E3B2}" emma:medium="tactile" emma:mode="ink">
          <msink:context xmlns:msink="http://schemas.microsoft.com/ink/2010/main" type="inkDrawing" rotatedBoundingBox="22646,1197 28172,-345 28709,1577 23183,3120" semanticType="underline" shapeName="Other">
            <msink:sourceLink direction="with" ref="{A7715614-7FFB-45A7-860B-AE0A8552135D}"/>
          </msink:context>
        </emma:interpretation>
      </emma:emma>
    </inkml:annotationXML>
    <inkml:trace contextRef="#ctx0" brushRef="#br0">25 2538 636 0,'0'0'171'15,"0"0"99"-15,0 0-6 16,0 0-17-16,0 0 18 0,26 0-94 15,-26 0-20-15,20-57-41 16,-10-8-29-16,-5-15-37 0,-5-15-39 16,0-20 16-16,-5-22-35 15,-5-23 23-15,5-15-41 16,-5-12 16-16,5 1 3 0,-6 10 4 16,6 20 11-16,0 27-5 15,0 22-22-15,0 31 29 16,5 19-10-16,-5 15-1 0,5 15 2 15,0 27-13-15,0 0 18 16,0 0-12-16,0 0 1 0,0 0 15 16,0 0-24-16,0 0-6 0,0 0 26 15,0 0-13-15,31-34 13 16,14 11 5-16,11 8-22 0,15-4 12 16,21 0-12-16,25 7 40 15,30-7-31-15,36 8 27 16,45 3-24-16,52 12 10 0,30 3 0 15,25 1-1-15,15 11 3 16,11-19 4-16,0 0-27 0,-16-11 43 16,-20-24-34-16,-20-7 17 15,-20-11-32-15,-31-8 8 0,-31 4-3 16,-35 11 0-16,-41 12 23 16,-40 7-178-16,-31 12-8 0,-40 7 2 15,-36 8-115-15,0 0-114 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6:11.08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556B74-0789-43AD-A4EB-EB45CF4A9A76}" emma:medium="tactile" emma:mode="ink">
          <msink:context xmlns:msink="http://schemas.microsoft.com/ink/2010/main" type="writingRegion" rotatedBoundingBox="27891,5250 22054,5222 22076,563 27913,591"/>
        </emma:interpretation>
      </emma:emma>
    </inkml:annotationXML>
    <inkml:traceGroup>
      <inkml:annotationXML>
        <emma:emma xmlns:emma="http://www.w3.org/2003/04/emma" version="1.0">
          <emma:interpretation id="{D8DD7065-8044-4E82-AFFD-915388FDBF33}" emma:medium="tactile" emma:mode="ink">
            <msink:context xmlns:msink="http://schemas.microsoft.com/ink/2010/main" type="paragraph" rotatedBoundingBox="26442,5716 21686,4484 22300,2111 27057,3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CA12D-4617-439A-BE22-968330D34F82}" emma:medium="tactile" emma:mode="ink">
              <msink:context xmlns:msink="http://schemas.microsoft.com/ink/2010/main" type="line" rotatedBoundingBox="26442,5716 21686,4484 22300,2111 27057,3343">
                <msink:destinationLink direction="with" ref="{3C3D6363-24C8-4392-B3AF-0DB71233C6E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2B6D96-F121-4F3E-AEFC-FB547D6FF396}" emma:medium="tactile" emma:mode="ink">
                <msink:context xmlns:msink="http://schemas.microsoft.com/ink/2010/main" type="inkWord" rotatedBoundingBox="26442,5716 21686,4484 22300,2111 27057,3343"/>
              </emma:interpretation>
            </emma:emma>
          </inkml:annotationXML>
          <inkml:trace contextRef="#ctx0" brushRef="#br0">7966-2862 1907 0,'0'0'160'0,"-5"-38"-19"15,5 38-32-15,-41-15-65 16,0 19 1-16,-9 15-45 0,-1 11 5 15,-5 16-5-15,5 7 4 16,5 12-4-16,11 11 11 16,9-3-5-16,16 3-10 0,15-7-49 15,11-5-161-15,19-7-250 16,11-15-151-16</inkml:trace>
          <inkml:trace contextRef="#ctx0" brushRef="#br0" timeOffset="421.88">9063-2945 1842 0,'0'0'161'16,"-31"22"29"-16,31-22-48 0,-25 61-47 16,10-7-41-16,5-1-29 15,0-7-12-15,10-46 9 16,-6 53-25-16,6-53 12 16,0 0-16-16,0 0 4 0,-10 42 15 15,10-42-1-15,0 0-7 16,0 0-11-16,-35-34 12 0,-1-4-2 15,1 3 3-15,-6 9 6 16,0 10 91-16,1 20 5 16,-6 23 2-16,5 15-29 0,6 11-40 15,9 12 17-15,6 3-18 16,20 1-11-16,15 0-16 16,16-8-7-16,20-12-26 15,15-7-159-15,15-15-162 0,15-12-303 16,-4-7-97-16</inkml:trace>
          <inkml:trace contextRef="#ctx0" brushRef="#br0" timeOffset="843.72">10450-2500 2144 0,'0'0'264'0,"0"0"-49"16,-41-4-80-16,-5 16-57 0,-4 7-41 15,-6 11-10-15,0 9 2 16,0 6-5-16,5 1-6 16,5 0-18-16,11-4 10 0,4 0-4 15,31-42-1-15,-15 45-2 16,15-45-14-16,0 0 27 0,46 31-16 15,0-20 7-15,10-7-35 16,-6-12-15-16,-4 5 16 16,-10-5 10-16,-36 8 5 15,35-4 6-15,-35 4 6 16,0 0 0-16,0 0 90 0,5 42-14 16,-10 0-16-16,-5 4 7 15,5-1-5-15,5 5-34 0,10-4-12 16,10-4-16-16,11-8 0 15,10-11-6-15,-1-12-85 16,6-3-124-16,-5-12-127 0,-6-8-233 16,1-14-167-16</inkml:trace>
          <inkml:trace contextRef="#ctx0" brushRef="#br0" timeOffset="-1718.71">8616-4115 1638 0,'0'0'246'0,"0"0"81"0,0 0-102 16,0 0-46-16,0 0 14 16,20 61-52-16,-5 7-60 15,-9 5-22-15,4 7-24 0,-5 0-18 16,0-4-6-16,0 0-11 16,0-7-9-16,0-4-135 0,0-8-257 15,0-8-367-15,0-7-80 16</inkml:trace>
          <inkml:trace contextRef="#ctx0" brushRef="#br0" timeOffset="-1374.97">9734-3967 1512 0,'15'54'283'0,"-5"-5"71"15,0-3-36-15,0 7-86 16,5 5-75-16,1-1-69 15,4 0-25-15,11 0-24 16,-6-4-3-16,10 1-26 0,-4-1-4 16,5-3 3-16,-1-1-21 15,1 1-111-15,-1-1-158 0,1-3-182 16,-1 0-169-16,-4-12-42 16</inkml:trace>
          <inkml:trace contextRef="#ctx0" brushRef="#br0" timeOffset="-281.25">6320-2900 1876 0,'5'73'217'0,"0"-1"-5"0,10-3-28 15,5 3-74-15,6-3-57 16,4-1-35-16,11-3-75 16,0 0-320-16,-1-12-313 15,11-7-83-15</inkml:trace>
          <inkml:trace contextRef="#ctx0" brushRef="#br0" timeOffset="-1999.95">7229-4047 1433 0,'25'-34'145'16,"-25"34"192"-16,21-7-14 0,-21 7-58 15,30 41-40-15,-4 20-73 16,-1 12-67-16,-5 7-60 16,1 0 3-16,4 0-16 0,-5-4-1 15,-4-11-160-15,4-4-281 16,-5-16-307-16,-15-45-72 0</inkml:trace>
          <inkml:trace contextRef="#ctx0" brushRef="#br0" timeOffset="-2281.2">6056-3948 620 0,'0'0'169'15,"0"0"8"-15,0 0-10 16,0 0-26-16,0 0 31 16,0 0 45-16,35-15-21 0,-9 23-27 15,-1 15 0-15,-5 15-27 16,1 11 11-16,-1 8-48 0,-5 12-47 15,-5 3-37-15,6-3-21 16,-11 3 8-16,5-7-108 16,-5-11-197-16,5-13-277 15,-10-41-72-15</inkml:trace>
        </inkml:traceGroup>
      </inkml:traceGroup>
    </inkml:traceGroup>
    <inkml:traceGroup>
      <inkml:annotationXML>
        <emma:emma xmlns:emma="http://www.w3.org/2003/04/emma" version="1.0">
          <emma:interpretation id="{D5ED2E1E-52B7-42C5-A816-8C48799E6D6D}" emma:medium="tactile" emma:mode="ink">
            <msink:context xmlns:msink="http://schemas.microsoft.com/ink/2010/main" type="paragraph" rotatedBoundingBox="27904,2533 22575,2507 22584,566 27913,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715614-7FFB-45A7-860B-AE0A8552135D}" emma:medium="tactile" emma:mode="ink">
              <msink:context xmlns:msink="http://schemas.microsoft.com/ink/2010/main" type="line" rotatedBoundingBox="27904,2533 22575,2507 22584,566 27913,591">
                <msink:destinationLink direction="with" ref="{17E40615-2A9A-49B5-A9D7-8F33F0D9E3B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B626AFE-3B96-4DC1-80A8-25A023635D33}" emma:medium="tactile" emma:mode="ink">
                <msink:context xmlns:msink="http://schemas.microsoft.com/ink/2010/main" type="inkWord" rotatedBoundingBox="27904,2533 24679,2517 24686,911 27912,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078.07">11903-6043 717 0,'-10'69'99'0,"-11"18"81"16,-19 8 17-16,-11 8-58 0,-15 12-69 15,-5 3-4-15,-11 4-12 16,1-8-48-16,-5 4-2 15,9-7-25-15,1-9-94 0,10-10-99 16,10-20-34-16,6-15-12 16,50-57 0-16</inkml:trace>
          <inkml:trace contextRef="#ctx0" brushRef="#br0" timeOffset="2265.56">11120-5525 1046 0,'-76'88'182'0,"-10"7"108"16,-6 8-33-16,-4-4-101 15,9 0-80-15,6-8-37 0,10-11-39 16,10-11-118-16,15-16-165 16,6-18-173-16,40-35-102 0</inkml:trace>
          <inkml:trace contextRef="#ctx0" brushRef="#br0" timeOffset="2421.8">10272-5411 1550 0,'-81'103'328'0,"-6"0"-39"16,-4 0-89-16,5-8-102 15,-1-3-53-15,6-12-102 0,10-15-191 16,10-20-236-16,15-14-77 15</inkml:trace>
          <inkml:trace contextRef="#ctx0" brushRef="#br0" timeOffset="2593.67">9525-5548 1486 0,'-51'61'260'0,"-10"12"83"0,-20 10-10 16,-10 1-133-16,-1-4-85 0,1-4-81 15,10-3 6 1,4-8-125-16,11-16-191 0,0-7-98 16,16-19-109-16,4-12-69 15</inkml:trace>
          <inkml:trace contextRef="#ctx0" brushRef="#br0" timeOffset="2765.55">8753-5334 1581 0,'-61'95'347'0,"-15"8"-5"16,-5 0-104-16,-6 0-84 16,1-8-82-16,10-19-33 0,10-15-11 15,20-15-82 1,46-46-191-16,-46 26-210 0,46-26-92 16,0 0 88-16,5-95 89 15</inkml:trace>
          <inkml:trace contextRef="#ctx0" brushRef="#br0" timeOffset="2921.79">8306-5685 1196 0,'-61'80'331'16,"-5"12"59"-16,-15 7-33 15,-6 7-109-15,-9-7-62 0,-1-3-77 16,1-13-53-16,9-14-23 16,11-12-20-16,10-23-19 15,10-14-88-15,11-17-143 0,45-3-121 16,-36-42-162-16,26-15-2 15,15 4-30-15</inkml:trace>
        </inkml:traceGroup>
        <inkml:traceGroup>
          <inkml:annotationXML>
            <emma:emma xmlns:emma="http://www.w3.org/2003/04/emma" version="1.0">
              <emma:interpretation id="{28229C99-272D-4054-BDE8-7640598D2DE4}" emma:medium="tactile" emma:mode="ink">
                <msink:context xmlns:msink="http://schemas.microsoft.com/ink/2010/main" type="inkWord" rotatedBoundingBox="25157,2307 24031,2302 24036,1081 25163,1087"/>
              </emma:interpretation>
              <emma:one-of disjunction-type="recognition" id="oneOf1">
                <emma:interpretation id="interp1" emma:lang="" emma:confidence="0.5">
                  <emma:literal>.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6421.7">9154-5883 1175 0,'0'0'273'16,"-50"57"2"-16,-11 27 24 15,-16 19-63-15,-19 11-33 0,-11 8-72 16,-10 4-55-16,-5 0-34 16,1-8-17-16,14-8-10 15,10-18-31-15,21-20-137 0,15-15-102 16,21-23-252-16,40-34-85 15,0 0 23-15</inkml:trace>
        </inkml:traceGroup>
        <inkml:traceGroup>
          <inkml:annotationXML>
            <emma:emma xmlns:emma="http://www.w3.org/2003/04/emma" version="1.0">
              <emma:interpretation id="{4CE30945-33C5-447E-8757-B5D91DD8D4BB}" emma:medium="tactile" emma:mode="ink">
                <msink:context xmlns:msink="http://schemas.microsoft.com/ink/2010/main" type="inkWord" rotatedBoundingBox="24092,2302 24732,1608 24799,1670 24159,236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6046.7">9840-5068 1458 0,'-46'50'95'0,"1"-4"121"0,-6 7 12 15,0-4-101-15,-5 5-64 16,5 3-27-16,-4 0 1 16,-1-4-37-16,-5 1-20 0,0-5-145 15,10-7-223-15,0-7-122 16,11-16-38-16</inkml:trace>
        </inkml:traceGroup>
        <inkml:traceGroup>
          <inkml:annotationXML>
            <emma:emma xmlns:emma="http://www.w3.org/2003/04/emma" version="1.0">
              <emma:interpretation id="{05256B29-5717-4711-A44E-2E1FF52075CE}" emma:medium="tactile" emma:mode="ink">
                <msink:context xmlns:msink="http://schemas.microsoft.com/ink/2010/main" type="inkWord" rotatedBoundingBox="24482,1985 23721,1981 23726,790 24488,793"/>
              </emma:interpretation>
              <emma:one-of disjunction-type="recognition" id="oneOf3">
                <emma:interpretation id="interp7" emma:lang="" emma:confidence="0.5">
                  <emma:literal>.</emma:literal>
                </emma:interpretation>
                <emma:interpretation id="interp8" emma:lang="" emma:confidence="0">
                  <emma:literal>/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$</emma:literal>
                </emma:interpretation>
                <emma:interpretation id="interp11" emma:lang="" emma:confidence="0">
                  <emma:literal>!</emma:literal>
                </emma:interpretation>
              </emma:one-of>
            </emma:emma>
          </inkml:annotationXML>
          <inkml:trace contextRef="#ctx0" brushRef="#br1" timeOffset="6609.19">8479-6176 1584 0,'-26'95'183'0,"-19"23"90"0,-21 15 82 16,-16 5-109-1,-4-5-108-15,-11 0-74 0,6-15-29 16,10-11-2-16,10-23-45 16,15-16-154-16,15-22-122 0,41-46-236 15,-25 15-127-15,25-15 86 16</inkml:trace>
        </inkml:traceGroup>
        <inkml:traceGroup>
          <inkml:annotationXML>
            <emma:emma xmlns:emma="http://www.w3.org/2003/04/emma" version="1.0">
              <emma:interpretation id="{8593E22F-A86E-4C14-9923-D303579842BD}" emma:medium="tactile" emma:mode="ink">
                <msink:context xmlns:msink="http://schemas.microsoft.com/ink/2010/main" type="inkWord" rotatedBoundingBox="24310,2127 23354,2122 23358,1280 24315,128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6249.83">9459-5525 1531 0,'-5'50'102'16,"-5"11"53"-16,-15 7 116 15,-11 5-27-15,-5-1-98 0,-9 4-74 16,-6 0-33-16,0 4-12 16,-5 0-46-16,0-7-99 15,10-12-108-15,5-16-116 0,11-18-98 16,35-27-28-16,-36-15 25 16</inkml:trace>
        </inkml:traceGroup>
        <inkml:traceGroup>
          <inkml:annotationXML>
            <emma:emma xmlns:emma="http://www.w3.org/2003/04/emma" version="1.0">
              <emma:interpretation id="{2A7750EE-3D43-4FFF-9F05-7FF991E6D027}" emma:medium="tactile" emma:mode="ink">
                <msink:context xmlns:msink="http://schemas.microsoft.com/ink/2010/main" type="inkWord" rotatedBoundingBox="23998,2004 22578,1998 22584,566 24005,572">
                  <msink:destinationLink direction="with" ref="{2131E5DC-C88A-4278-A25B-286B44DA1D90}"/>
                </msink:context>
              </emma:interpretation>
              <emma:one-of disjunction-type="recognition" id="oneOf5">
                <emma:interpretation id="interp13" emma:lang="" emma:confidence="0.5">
                  <emma:literal>Y</emma:literal>
                </emma:interpretation>
                <emma:interpretation id="interp14" emma:lang="" emma:confidence="0">
                  <emma:literal>!</emma:literal>
                </emma:interpretation>
                <emma:interpretation id="interp15" emma:lang="" emma:confidence="0">
                  <emma:literal>"</emma:literal>
                </emma:interpretation>
                <emma:interpretation id="interp16" emma:lang="" emma:confidence="0">
                  <emma:literal>.</emma:literal>
                </emma:interpretation>
                <emma:interpretation id="interp17" emma:lang="" emma:confidence="0">
                  <emma:literal>T</emma:literal>
                </emma:interpretation>
              </emma:one-of>
            </emma:emma>
          </inkml:annotationXML>
          <inkml:trace contextRef="#ctx0" brushRef="#br1" timeOffset="6765.44">7996-6397 1354 0,'-30'83'248'16,"-16"43"84"-16,-30 19-46 0,-21 7-84 16,-15-7-91-1,-4-8-50-15,-1-15-26 0,20-19-6 16,11-19-108-16,15-23-166 16,10-23-124-16,20-23-157 0,41-15-20 15</inkml:trace>
          <inkml:trace contextRef="#ctx0" brushRef="#br1" timeOffset="6890.43">7021-5761 1606 0,'-71'145'274'0,"0"-4"-58"0,-6 0-67 16,11-27-89-16,0-11-37 16,10-19-409-16,11-23-469 15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2:51.257"/>
    </inkml:context>
    <inkml:brush xml:id="br0">
      <inkml:brushProperty name="width" value="0.08333" units="cm"/>
      <inkml:brushProperty name="height" value="0.08333" units="cm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2D0D7E-67B0-4B1F-B071-20477FC4DBAE}" emma:medium="tactile" emma:mode="ink">
          <msink:context xmlns:msink="http://schemas.microsoft.com/ink/2010/main" type="writingRegion" rotatedBoundingBox="19071,7783 16231,8361 15856,6513 18695,5936"/>
        </emma:interpretation>
      </emma:emma>
    </inkml:annotationXML>
    <inkml:traceGroup>
      <inkml:annotationXML>
        <emma:emma xmlns:emma="http://www.w3.org/2003/04/emma" version="1.0">
          <emma:interpretation id="{D7D69142-6543-491D-BD24-53D7EB25FA46}" emma:medium="tactile" emma:mode="ink">
            <msink:context xmlns:msink="http://schemas.microsoft.com/ink/2010/main" type="paragraph" rotatedBoundingBox="19071,7783 16231,8361 15856,6513 18695,59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9FDFB-61A3-4562-B3EA-FA62254998CB}" emma:medium="tactile" emma:mode="ink">
              <msink:context xmlns:msink="http://schemas.microsoft.com/ink/2010/main" type="line" rotatedBoundingBox="19071,7783 16231,8361 15856,6513 18695,5936"/>
            </emma:interpretation>
          </emma:emma>
        </inkml:annotationXML>
        <inkml:traceGroup>
          <inkml:annotationXML>
            <emma:emma xmlns:emma="http://www.w3.org/2003/04/emma" version="1.0">
              <emma:interpretation id="{A98E0745-9F96-408F-9D75-674253C4616B}" emma:medium="tactile" emma:mode="ink">
                <msink:context xmlns:msink="http://schemas.microsoft.com/ink/2010/main" type="inkWord" rotatedBoundingBox="19071,7783 16231,8361 15856,6513 18695,59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407 221 862 0,'-26'-16'127'16,"26"16"53"-16,0 0-79 15,-25-19-45-15,25 19-44 0,0 0 14 16,0 0 33-16,0 0 35 15,-26-3 96-15,26 3 38 16,0 0-53-16,-20 19-58 16,20-19 23-16,0 0-39 0,0 0-12 15,-25 34-22-15,25-34-8 16,-21 30-10-16,21-30-21 0,0 0-4 16,-15 35-18-16,15-35 10 15,0 0-4-15,0 0-5 0,0 0 1 16,0 0-8-16,36 19 8 15,-6-19-2-15,-4-8-2 0,-1-7-9 16,-25 15 5-16,25-34-3 16,-9-5 11-16,-11 9-8 0,-5 3 4 15,-5-3 45-15,5 30 40 16,0 0-20-16,-31-27-26 16,-4 12-22-16,-1 11 6 0,6 12 22 15,-1 3-16-15,6 1 6 16,-1 7 22-16,26-19-22 0,-30 42-11 15,9-8 12-15,11-4-10 16,10-30 1-16,0 46 1 0,10-12-12 16,-10-34-12-16,26 35 5 15,4-13-10-15,-4-10 1 0,9-8 5 16,-4-4-5-16,-1-8 1 16,-4-3-2-16,-1-5 4 15,-25 16-3-15,20-42 0 0,-9-3-7 16,-11 3 3-16,-6 0 3 15,-4 8-3-15,-5 3 0 0,15 31 0 16,-35-26-5-16,-6 6 5 16,5 13 4-16,1 14-7 0,-1 13-2 15,6-1 9-15,4 0 3 16,1 7-2-16,25-26 6 0,-20 38 14 16,15 0 5-16,5-3 3 15,10-5 3-15,-10-30-12 0,30 35-16 16,1-13 5-16,4-10-7 15,1-8-1-15,-1-1-3 16,1-3-2-16,-6-3 7 16,-4-9 6-16,-26 12-7 0,25-26-3 15,-15-5-10-15,-10-7 7 16,0 4 0-16,-10-4 0 0,-5 3-5 16,15 35-2-16,-31-34 2 15,1 4 7-15,-1 14 1 0,6 12-3 16,0 8-4-16,25-4 4 15,-31 16 0-15,1 10-5 0,9 5 0 16,6 3-6-16,10 0 7 16,0 1 12-16,5-1-8 0,10-8 5 15,-10-26-1-15,31 39 4 16,-1-13-4-16,1-10 4 16,4-5 1-16,6-11-16 0,5-4 11 15,-11-15 3-15,1 4-4 16,-11-8 2-16,-5-8-24 0,-4-3 1 15,-6-12 1-15,-10 5 9 16,-10 6 3-16,10 35 1 0,-21-30-6 16,-4 11 10-16,-11 15-3 15,-4 12 3-15,-6 11 0 0,0 7 0 16,-5-3-4-16,11 8 4 16,4-1-5-16,11 4-4 15,5-3-1-15,20-31 7 0,-6 34 11 16,6-34-5-16,26 31-3 15,14-16 3-15,11-15 1 0,5-4 0 16,10-7 2-16,-5-1-13 16,5-3 9-16,-15-12-2 0,-10 4 4 15,-6-3-4-15,-14-9-34 16,-11-6 6-16,-10-13 6 0,-16 5 11 16,-14 14 3-16,-11 5 1 15,-15 11 3-15,-10 0-3 0,0 23 7 16,0 11-4-16,5 8 8 15,5 3-4-15,11-3 0 16,9 8-6-16,6 3 2 0,9 0-1 16,11 1 5-16,10-35 0 15,0 42 17-15,15-8-3 0,11-11-11 16,4-4 6-16,11-8-9 16,5-7 6-16,5-8-6 0,-1 0-6 15,-4-7 14-15,0-16 0 16,-16-3-15-16,-4-5-6 0,-11-3-5 15,-10 0 12-15,-10-7 6 16,-10 10-3-16,-11 16-2 0,-9 15 11 16,-6 12-2-1,-10 11 3-15,-5 8 2 0,11 3 11 16,-1 1 5-16,5 3-6 16,16-4 14-16,25-30 4 0,-26 42-1 15,16-7 0-15,10-35 5 16,10 38-9-16,-10-38-12 0,36 34-1 15,5-15-19-15,-1-7 0 16,-4-20 8-16,5 8-8 0,-1-4 3 16,-9 0-9-16,-6 1 11 15,-25 3 3-15,20-8 2 0,-20 8-17 16,0 0-17-16,0 0 6 16,0 0-38-16,0 0-97 15,-30-19-74-15,4 15-76 0,1 4-167 16,25 0-327-16</inkml:trace>
          <inkml:trace contextRef="#ctx0" brushRef="#br1" timeOffset="107943.66">976-686 889 0,'0'0'283'16,"0"0"53"-16,0 0-27 15,0 0-95-15,0 0-81 0,0 0-56 16,0 0-19-16,0 0 191 15,0 0-98-15,15 46 16 0,15 15-12 16,6 7-70-16,10 4-19 16,9 5 0-16,12-1-16 0,-1-11-17 15,5-8-21-15,0-4-5 16,-5-11-7-16,-10-8 0 16,-11-7-6-16,-9-8 6 15,-11-4 2-15,-25-15 11 0,0 0-2 16,0 0 32-16,0 0-29 15,0 0-4-15,0 0-1 0,0 0-4 16,0 0-11-16,-30 4 3 16,5 8 3-16,-6 10 10 15,-5 13-10-15,-4 10 36 0,-11 9 33 16,0 7-20-16,-5 7-5 16,6 1-14-16,-11-1-9 0,10 1-11 15,0 3-10-15,5-7 0 16,6-4 2-16,-1-4-2 0,0-3 0 15,11-5-10-15,-6-3 10 16,6-4-56-16,-1 0-56 16,-4-8-42-16,9-4-56 0,1 1-96 15,25-31-126-15,0 0-158 16,0 0-57-16</inkml:trace>
          <inkml:trace contextRef="#ctx0" brushRef="#br1" timeOffset="110599.84">1748 327 583 0,'0'0'208'0,"0"0"103"16,0 0-15-16,0 0-56 15,0 0-57-15,0 0 4 0,0 0 2 16,0 0 17 0,0 0-47-16,0 0-55 0,0 0-54 15,0 0-19-15,-36 19 73 16,1 4-15-16,-6 15-16 0,-5 12-6 16,-10 15-9-16,-5 15-7 15,-5 7 5-15,-10 1-11 0,10 3-15 16,-5-11-2-16,15-7-20 15,10-9 4-15,6-10-12 0,4-12 0 16,11-8 5-16,10-11-13 16,15-23 8-16,0 0 0 0,0 0-118 15,0 0-91-15,0 0-142 16,0 0-174-16,0 0-178 16,0 0-13-16</inkml:trace>
          <inkml:trace contextRef="#ctx0" brushRef="#br1" timeOffset="111271.7">2728-778 1622 0,'0'0'54'16,"0"0"83"-16,0 0 186 16,0 0-127-16,21 50-97 0,-27-4-43 15,-4 3 44-15,-15 5-3 16,-11 3-49-16,-4-8-19 0,-6 5-21 15,0-9-14-15,-5-7 21 16,11-7-8-16,-1-12-4 16,6-15 25-16,4-8-28 0,31 4 12 15,-41-31-4-15,16 5 8 16,25 26 70-16,-20-31-16 16,20 31-44-16,0 0-6 0,0 0-12 15,0 0-8-15,0 0 75 16,0 0-28-16,0 46 5 0,15 7 48 15,-5 4 14-15,5 8-24 16,6 0 5-16,-6 0-28 0,0-4-9 16,0 0-17-16,1-4-18 15,-6-8-4-15,0-11-23 16,0-7 16-16,-10-31-12 0,10 34 4 16,-10-34-10-16,0 0 6 15,0 0 0-15,0 0-25 16,0 0-155-16,0 0-148 0,0 0-328 15,0 0-437-15</inkml:trace>
        </inkml:traceGroup>
      </inkml:traceGroup>
    </inkml:traceGroup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3-12-01T19:36:16.71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31E5DC-C88A-4278-A25B-286B44DA1D90}" emma:medium="tactile" emma:mode="ink">
          <msink:context xmlns:msink="http://schemas.microsoft.com/ink/2010/main" type="inkDrawing" rotatedBoundingBox="21554,-463 26378,579 25834,3099 21010,2055" semanticType="callout" shapeName="Other">
            <msink:sourceLink direction="with" ref="{3C3D6363-24C8-4392-B3AF-0DB71233C6EE}"/>
            <msink:sourceLink direction="with" ref="{2A7750EE-3D43-4FFF-9F05-7FF991E6D027}"/>
          </msink:context>
        </emma:interpretation>
      </emma:emma>
    </inkml:annotationXML>
    <inkml:trace contextRef="#ctx0" brushRef="#br0">4543 2699 960 0,'-5'-54'136'0,"0"-7"65"15,0-11 11-15,5-12-62 0,0-11-36 16,0-19-18-16,0-4 24 16,10-8 13-16,-10 0 30 15,5 0-41-15,5 8-8 16,-5 4-33-16,0 0-38 0,0 3-9 16,-5-3-28-16,-5-4-6 15,0 0-13-15,-10-8 13 0,5 0-4 16,-5 0 4-16,-1 12-10 15,1 15 25-15,5 23-24 0,-5 15 22 16,5 19-13-16,4 12-21 16,1 7 30-16,5 23 0 0,0 0-16 15,0 0 4 1,0 0 3-16,0 0-7 0,0 0 7 16,0 0-10-16,-25-27 10 15,25 27 10-15,-25-19-7 0,25 19-8 16,-31-19 5-16,1 7-4 0,-6 5 8 15,-10 3-15-15,-10 8 15 16,-15 7-11-16,-20 4 7 0,-26 8 4 16,-10 12-8-16,-20-5 4 15,-16 4 10-15,-15 5-15 0,-10-1-3 16,-15 0 19-16,-15 0-11 16,-6-4-5-16,-4-3 16 0,-1-12-6 15,6 0 0-15,-1-4 8 16,11-4-24-16,4-11 11 15,11-3 8-15,10-17-18 0,21 1-2 16,24-3 28-16,21 6-19 16,26 1 8-16,20 4-5 0,20 3-18 15,10 8-12-15,16 11-179 16,30-11-95-16,-21 39-182 0,21 2-38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21:50.5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1071 411 1880 0,'-13'-37'352'16,"13"37"54"-16,0 0-46 15,0 0-79-15,0 0-42 0,0 0-24 16,0 0-44-16,33 44-32 15,-33-44-31-15,6 37-46 0,-6-37-25 16,-32 41-11-16,-21-16-10 16,0-6-16-16,-6-8 13 0,7-7-2 15,-1-8 15-15,14-3 12 16,39 7 33-16,-40-23 11 0,40 23 10 16,0 0-32-16,0 0-33 15,0 0 12-15,0 0 144 16,0 0 80-16,27 37-10 15,12 19-30-15,14 14-115 0,-1 22-49 16,14 8-20-16,0 11-78 16,6 0-459-16,-6-4-286 0,-1 0-132 15,-11-7-623-15</inkml:trace>
  <inkml:trace contextRef="#ctx0" brushRef="#br0" timeOffset="-896">4878 736 2102 0,'20'-19'240'0,"-20"19"94"16,0 0-53-16,0 0-4 15,0 0-32-15,26 33-21 0,-13 8-61 16,0 11-11 0,-6 3-45-16,6 4-46 0,0 0-23 15,-13-7-3-15,20-4-25 16,-14-11-10-16,-6-7 5 0,0-30-22 16,-26 33-84-16,6-15-7 15,-19-6-1-15,-7-9 5 0,13-14-15 16,33 11-16-16,-39-44-20 15,26-8 24-15,19-11 10 0,20-3 51 16,7-1 32-16,0 8 15 16,0 19 23-16,-7 6 25 0,-26 34 63 15,0 0 10 1,33-3-22-16,-33 3 18 0,0 0 3 16,20 37 5-16,-14-1 19 15,-12-2 4-15,-14-1-6 0,0 0-15 16,-26-7-45-16,-13-4-28 15,-13-3-7-15,-7-5-21 0,0-6 1 16,14-8-9-16,-1-4-8 16,13-14-55-16,14-4-22 0,6-15-26 15,13-8 10-15,14-6 23 16,6-1 34-16,13 4 24 0,0 7 4 16,7 12 6-16,-20 29 4 15,0 0 29-15,0 0 34 16,0 0 37-16,0 0 1 15,0 51-1-15,-7 1 9 0,-6-4 6 16,-13-4-9-16,-7-3 2 16,-13-8 4-16,0-11 62 0,0-7-4 15,46-15 9-15,-59 4-3 16,6-11 15-16,53 7-21 0,-52-41-35 16,12-3-53-16,14-12-38 15,6-14-24-15,7-11 16 0,20-12-59 16,6-6-119-16,0 2-143 15,7 13-134-15,-7 6-85 16,0 19-31-16,0 11-157 16,-13 48-338-16</inkml:trace>
  <inkml:trace contextRef="#ctx0" brushRef="#br0" timeOffset="-699">4457 63 2692 0,'0'0'225'0,"40"-26"57"0,-40 26-32 16,39-25-49-16,-39 25-27 16,46-8-50-16,-13 12-52 15,-33-4-21-15,40 40-51 16,-21 9-126-16,-19 2-72 0,-33 8-67 16,-13 4-107-16,-13 7-155 15,-26-3-268-15,-7-4-28 0</inkml:trace>
  <inkml:trace contextRef="#ctx0" brushRef="#br0" timeOffset="-364">3260 292 1946 0,'-19'-59'451'0,"6"15"-57"16,13 44-122-1,0 0-81-15,0 0 68 0,0 0 50 16,6 55-4-16,7 38-8 15,7 17 3-15,13 27 60 0,0 15 10 16,6 10-61-16,-6 1-101 16,-13-4-105-16,-7-12-59 0,-13-14-9 15,-20-14 8-15,-6-16-5 16,-14-18-33-16,-19-22-5 0,-6-22 0 16,-14-16 6-16,-7-17-46 15,1-23-38-15,-7-18-35 0,-7-23-68 16,14-21-59-16,13-27 44 15,6-10 54-15,20-8 14 16,20 11-45-16,12 11-62 16,1 15-76-16,13 19-42 0,0 7-32 15,0 14-121-15,0 1-243 16,-6 7-204-16</inkml:trace>
  <inkml:trace contextRef="#ctx0" brushRef="#br0" timeOffset="1937">1716 917 600 0,'0'0'208'0,"0"0"51"16,0 0 65-16,0 0-19 15,0 0-24-15,13 40-22 16,-6 1-71-16,-1-4-75 0,1-4-42 16,-7-33-11-16,13 41-33 15,-13-41-17-15,13 37 6 16,-13-37-1-16,0 0-5 0,0 0-5 16,33 22-5-16,-33-22 0 15,33-7 0-15,-33 7 8 16,39-34 9-16,-19 1 17 0,0 0 21 15,-14 0 29-15,1 3-5 16,-7 30-18-16,-7-30 27 0,7 30-35 16,0 0-9-16,0 0-35 15,-32-7 4-15,-8 18-7 0,7 11-9 16,33-22 3-16,-39 34 0 16,39-34-6-16,0 0-86 0,-33 36-123 15,33-36-227 1,0 0-255-16,0 0-67 0</inkml:trace>
  <inkml:trace contextRef="#ctx0" brushRef="#br0" timeOffset="2244">1821 725 1149 0,'0'0'171'15,"-19"-37"99"-15,19 37 3 16,0 0-58-16,0 0-37 0,0 0-48 16,0 0-61-16,39-8-22 15,-39 8-35-15,0 0 22 0,33-26-20 16,-33 26 48-16,0 0-10 16,20-44-19-16,-20 7-5 0,0 37-42 15,-33-48 23-15,0 15-59 16,33 33-30-16,-59-33-69 0,6 7-109 15,7 11-59-15,46 15-87 16,-59-11 39-16,20 3 40 16,39 8 48-16,-53-7 75 15,53 7 72-15</inkml:trace>
  <inkml:trace contextRef="#ctx0" brushRef="#br0" timeOffset="2660">1394 322 367 0,'-46'-56'155'0,"7"12"26"16,-7 7 68-16,-1 0 45 15,-6 4 42-15,-6 11-43 0,0 3-11 16,-13 5-34-16,-1 6-56 16,-6 4-22-16,1 4-9 0,-8 4-35 15,7-4-34-15,0 11 3 16,1 4-28-16,12 11 13 0,-6 18-7 16,6 19 5-16,7 15 12 15,6 21-22-15,7 16 26 16,13 11-9-16,14 7 27 0,12 0-5 15,14 0-11-15,25-8 15 16,8-7-48-16,32-14-18 16,20-8-11-16,20-11-3 0,6-19-19 15,14-14-4-15,-8-15 14 16,-5-19-22-16,-14-21 5 0,-7-16-5 16,-12-21 0-16,-14-23-52 15,-5-26-44-15,-8-36-5 0,-20-23-10 16,1-18 24-16,-14-1 44 15,-13 8 30-15,-6 23 5 16,-14 14-2-16,1 22 10 16,-7 26 6-16,-7 19-6 0,0 18-20 15,20 37-70-15,-52-33-103 16,6 14-62-16,-1 12-98 0,47 7-178 16,-53 3-263-16,53-3-68 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28:08.7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5546 1696 1976 0,'0'0'230'16,"0"0"20"-16,0 0-49 0,0 0-113 15,0 0-51-15,0 0-20 16,0 0-3-16,0 0-48 16,0 0-183-16,0 0-294 15,0 0-166-15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8:39.1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1638 569 1042 0,'0'0'279'16,"20"45"13"-16,-20-45-39 15,0 0-25-15,0 0 7 16,0 0-28-16,0 0-30 0,0 0-25 16,0 0-43-16,26 22-45 15,-26-22-45-15,0 0-5 16,40-37-12-16,-7-4-7 16,0-11-8-16,-7-7 13 0,7 0-10 15,0 8 5-15,-7 6 5 16,0 16 3-16,-26 29-6 0,0 0-17 15,0 0 41-15,26 33-24 16,-12 15 6-16,-14 11 3 16,0-4-6-16,-14 1 3 0,8-8 2 15,-7-4 3-15,0-7 3 16,13-37-1-16,-33 37-15 16,33-37 14-16,-53 30-2 0,7-16-18 15,7-10 33-15,-1-15-35 16,1 0-4-16,39 11-73 15,-46-41 17-15,13 1 38 0,33 40-1 16,-26-45 15-16,26 45 24 16,0 0-12-16,0 0-10 0,0 0 31 15,0 0-1-15,0 0 0 16,0 0-11-16,-27 41-4 16,14-4 14-16,13-37-10 0,-26 52 9 15,26-52-1-15,-27 51-20 16,27-51 9-16,-40 46 3 0,40-46 10 15,-59 29 4-15,7-14-14 16,6-8-5-16,46-7 5 16,-53-11-4-16,7 4 15 15,13-8-27-15,33 15 29 0,-39-15-19 16,39 15 106-16,-46-11-6 16,46 11 28-16,-53-3 31 0,7 3-26 15,-6 7-6-15,-8 4-17 16,-5 4-21-16,-8-4-10 0,-5 0-40 15,-8-7-10-15,6-4-13 16,-5 0-7-16,-1-4 11 16,8 0-26-16,5-7 25 0,14 0-18 15,13-4-4-15,13-3 6 16,20-13-114-16,13-9-105 16,33-12-118-16,20-7-223 15,32 0-294-15</inkml:trace>
  <inkml:trace contextRef="#ctx0" brushRef="#br0" timeOffset="363">1632 966 1804 0,'33'48'422'15,"-33"-48"-31"-15,0 0-140 0,0 0-115 16,0 0-43-16,26 44-45 15,-26-44-12-15,0 0-17 16,46 41-26-16,-46-41 18 0,46 25-11 16,-46-25-5-16,0 0-199 15,0 0-148-15,0 0-224 0,0 60-134 16,0-60 140-16,-72 66 239 16,-7-11 156-16,-13-3 153 0,-8-4 121 15,8-3 133-15,7-5 67 16,13-7 100-16,19-7-27 15,53-26-92-15,0 0-66 16,-59 26-33-16,59-26-39 0,0 0-39 16,0 0-63-16,0 0-18 15,0 0-3-15,66-55 1 0,-7 3-35 16,-13 4-139-16,-46 48-221 16,59-89-303-16</inkml:trace>
  <inkml:trace contextRef="#ctx0" brushRef="#br0" timeOffset="556">553 0 1448 0,'0'0'361'0,"0"0"-30"15,-13 34-95-15,13-34-68 0,39 37-56 16,21-15-54-16,-1-4-21 15,13-14-42-15,-6 0-152 16,-1-12-363-16,1 4-282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29:07.71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9213 63 1961 0,'79'-4'262'0,"0"0"-65"15,-1 1-57-15,8-1-79 0,12 0-20 16,1-3-16-16,13 7-81 16,-7 0-253-16,7 3-322 15,-14 12-51-15</inkml:trace>
  <inkml:trace contextRef="#ctx0" brushRef="#br0" timeOffset="-1109">10810 1515 1454 0,'0'0'244'0,"0"0"40"0,0 0 35 15,0 0 26-15,0 0-57 16,0 0-69-16,-46 55-56 15,19 0-63-15,1 1-31 0,-7 3-19 16,-6 0-22-16,-7 4-10 16,-13 3-70-16,-14 1-103 15,-5-4-156-15,-1-4-188 0,-7-7-216 16,-12-12-64-16</inkml:trace>
  <inkml:trace contextRef="#ctx0" brushRef="#br0" timeOffset="-197">10159 1308 1776 0,'0'0'229'0,"40"3"98"15,-40-3-30-15,0 0-77 16,0 0-89-16,0 0-42 0,0 0-26 16,0 0-37-16,0 0-30 15,-40-44-1-15,14-8-35 16,19-10-12-16,14-9 7 16,13 5 8-16,6 7 13 15,13 7 13-15,1 15-1 0,-1 15 15 16,-39 22-8-16,53 0 7 15,-53 0 56-15,26 52 23 0,-13 7 12 16,-26 0-19-16,-13 4-35 16,-14-1-14-16,-6 1-8 15,-19-7 1-15,-8-8-11 0,1-4 4 16,0-11-27-16,-1-7-13 16,8-15-8-16,-1-14-7 0,7-16-19 15,13-14-16 1,0-15-9-16,6-15 49 0,8-4 28 15,12 8 11-15,7 15-10 16,0 11 5-16,13 33 0 16,0 0 10-16,0 0 92 0,0 0-8 15,-14 48-16-15,8 7-6 16,-1 4-16-16,-6 0-6 0,-7 1-18 16,1-5-14-16,-8-3 7 15,8-8-12-15,19-44-8 16,-40 52 12-16,40-52-9 0,-52 33-24 15,52-33-33-15,-46 4-23 16,46-4-21-16,-46-52-24 16,13-15 14-16,13 5 48 15,7 6 12-15,6 12 22 0,7 44 21 16,-6-41-4-16,6 41-6 16,0 0 32-16,0 0 21 15,0 0 15-15,0 0-6 0,13 52-11 16,0-11-24-16,-13-41 1 15,0 37 24-15,0-37 24 0,0 0-36 16,0 0-18-16,-46 33-4 16,13-22 9-16,-19-15 2 15,6-11-14-15,-7-7 22 0,-13 4 39 16,1-1 29-16,-8 12 11 16,-12 11-19-16,-7 7-6 15,-13 11-7-15,-20 7 13 16,0 5-7-16,-6-5-22 0,-1 1-23 15,1-4-23-15,6-4-7 16,7-11-3-16,6-7 16 16,0-12 1-16,7-7-9 0,7-10-10 15,19-9 5-15,0-10-3 16,20-4-54-16,13-11-74 0,6 0-60 16,14-4-87-16,6 4-157 15,20-8-226-15,14-3-109 16</inkml:trace>
  <inkml:trace contextRef="#ctx0" brushRef="#br0" timeOffset="216">8838 2165 2887 0,'0'0'156'0,"0"0"8"15,-13 44-53-15,13-44-58 0,72 11-39 16,20-18-6-16,14-8-94 15,-1-11-229-15,-7-7-332 16,-12 0-259-16</inkml:trace>
  <inkml:trace contextRef="#ctx0" brushRef="#br0" timeOffset="455">7176 2150 3751 0,'-33'44'289'16,"33"-44"61"-16,0 0-83 16,0 0-132-16,0 0-71 0,20 52-17 15,-20-52-240-15,0 0-209 16,0 0-95-16,0 0-75 0,0 0-358 15,0 0-87-15</inkml:trace>
  <inkml:trace contextRef="#ctx0" brushRef="#br0" timeOffset="2314">5829 395 1022 0,'0'0'43'0,"0"0"124"15,0 0 69-15,0 0 14 0,39 63-76 16,-6-4-38-16,-7 0-45 16,1 4 0-16,-1-8-15 15,-13 1-10-15,-6-4 10 16,-1-4-23-16,-12-8-15 0,6-40-1 15,-14 45-14-15,14-45-10 16,0 0-21-16,0 0-9 0,-46 11-12 16,46-11-2-16,-46-48-15 15,14-19-13-15,12-10 11 16,7-5 9-16,-7 8 35 0,7 12 25 16,6 13 31-16,-6 13 7 15,13 36-21-15,0 0-22 16,-46 18 4-16,-6 30-4 15,-8 19-9-15,8 10 5 0,6 8-12 16,6-7-13-16,14-8 17 16,13-11 9-16,13-4-20 15,13-10-3-15,-13-45 13 0,66 40 10 16,6-17-9-16,0-16 7 16,1-7-8-16,-1-4-12 0,-19-3-4 15,-14-1 21-15,-39 8 11 16,0 0 13-16,0 0-19 15,0 0-26-15,0 0 8 0,-46 15 13 16,-13-4-8 0,-13 4 5-16,-7 0-5 0,0 0 5 15,0-1-10-15,0-2 18 16,13-1 6-16,7 0-6 0,20-4-21 16,39-7-2-16,-40 19 6 15,40-19 13-15,0 0-7 16,-13 40 2-16,13-40-4 0,7 37 0 15,-7-37 4-15,0 0 18 16,0 0-22-16,0 0 8 0,0 0-12 16,0 0 14-16,0 0 49 15,0 0 9-15,0 0-39 16,0 0-1-16,0 0 34 16,0 0 20-16,0 0 2 15,-33-4-40-15,7 4-24 0,26 0-17 16,-40 30 1-16,1 7 5 15,13 4 1-15,6 7 0 0,7-4 15 16,6-7 3-16,7 4-12 16,0-41-13-16,33 40-3 15,6-18 7-15,14-7 6 0,6-11-13 16,13-4 4-16,-6-8-8 16,-7 1-37-16,-6 0-41 0,-20 3-52 15,-33 4-119 1,0 0-226-16,0 0-292 0</inkml:trace>
  <inkml:trace contextRef="#ctx0" brushRef="#br0" timeOffset="3007">5290 1478 777 0,'0'0'168'16,"0"0"108"-16,0 0-25 16,0 0-21-16,0 0-63 0,0 0-8 15,0 0-30-15,-20 51-7 16,20-51 1-16,-6 56-25 0,6-56-38 16,13 52-18-16,-13-52 1 15,0 0-10-15,59 40-19 16,-13-18-6-16,-46-22-8 15,59 0 4-15,-26-7 9 16,-33 7-4-16,0 0-9 0,0-37 4 16,0 37-11-16,-46-37 4 15,-13 11 48-15,-7 11 24 0,0 12 0 16,-6 10-8-16,0 12-3 16,-1 14 14-16,8 15 13 15,6 4-14-15,-1 10-20 0,21 12-5 16,6 11 2-16,0 4 6 15,14 11-30-15,12 7-15 0,0 7-5 16,14 5 8-16,0 2-9 16,-1 1-106-16,1-7-152 15,-1-19-238-15,-6-26-342 16</inkml:trace>
  <inkml:trace contextRef="#ctx0" brushRef="#br0" timeOffset="4791">4238 484 653 0,'0'0'189'0,"0"0"22"16,0 0-36-16,-6-41-50 15,6 41-87-15,0 0 103 16,0 0 116-16,0 0-8 0,46 63-91 15,0 3-35-15,0 8-42 16,-7 0-19-16,1-4 7 16,-14-7 11-16,0 0 3 0,-13-11-28 15,-13-4-4-15,0-4-4 16,-13-7-26-16,13-37-21 16,0 0 6-16,0 0 8 15,-39 26-3-15,39-26-39 0,-40-30-13 16,21-25-8-16,6-23 6 15,-1-18 12-15,1-11 14 0,7 4-13 16,6 18 18-16,-7 18 23 16,1 16-16-16,6 51 5 15,0 0 39-15,0 0 35 0,-33 51-1 16,0 27-18 0,-13 18-19-16,0 11-12 0,-7-3-10 15,7-8-4-15,7-8-10 16,6-14-7-16,7-15 17 0,-1-14-6 15,27-45 0-15,-13 37-11 16,13-37 7-16,0 0 5 16,0 0 1-16,0 0 3 0,-13 36-6 15,13-36 55-15,0 0-30 16,-59 37-4-16,-20-3-7 0,-19-1-6 16,-14 0-18-16,-20-3-1 15,-12-8 8-15,-7-4 7 16,0-14 3-16,-1-8-7 0,1-7-7 15,7-15-9 1,12-7 17-16,14-7 5 0,19 3 8 16,21 7 3-16,18 4 6 15,14 4-2-15,46 22-28 0,0 0 4 16,0 0 10-16,0 0 2 16,0 0-12-16,20 44 13 15,0 1 6-15,0-8 12 0,-7 7 10 16,-7-7-14-16,-6-37-20 15,-6 44 13-15,6-44 3 0,-20 41-13 16,20-41-10-16,-39 26 0 16,-7-23 6-16,0-14 3 15,0-22-50-15,0-15-37 16,6-22 20-16,-6-4 34 16,13 4 21-16,0 14-1 0,14 12-7 15,19 44-5-15,0 0-8 16,0 0 35-16,0 0-7 0,0 48 25 15,13 7-19-15,-7 5 22 16,-6 2-36-16,0-3 15 16,-6-3-14-16,-7-4 20 0,0-8-17 15,13-44 10-15,-33 44-2 16,33-44-8-16,-53 11-8 16,1-25-10-16,6-27-23 15,0-33 8-15,0-22 0 0,-7-11 21 16,14 3-5-16,-1 16 43 15,7 25-9-15,14 15-17 0,19 48-5 16,0 0 65-16,-20 37 4 16,7 22-21-16,-7 15-22 0,0 7-10 15,1 0-11-15,-14 1 5 16,0-5-94-16,0-6-120 16,0-16-177-16,33-55-222 0,-46 48-115 15</inkml:trace>
  <inkml:trace contextRef="#ctx0" brushRef="#br0" timeOffset="4963">2142 148 1932 0,'99'-8'187'15,"-1"-3"-29"-15,-19-7-86 16,0-5-43-16,-7-2-73 15,-13-1-278-15,-13-11-220 0,-46 37-112 16</inkml:trace>
  <inkml:trace contextRef="#ctx0" brushRef="#br0" timeOffset="5155">1590 342 3026 0,'0'0'93'0,"-26"-11"-24"15,26 11-19-15,0 0-29 0,0 0-124 16,0 0-201-16,0 0-293 16,0 0-290-16</inkml:trace>
  <inkml:trace contextRef="#ctx0" brushRef="#br0" timeOffset="5368">33 1440 3364 0,'0'0'129'0,"0"0"-30"0,-33 25-20 15,33-25-34-15,0 0-39 16,0 0-26-16,0 0-134 0,0 0-157 16,0 0-322-16,0 0-376 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29:04.0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5708 1138 1308 0,'0'0'378'0,"0"0"27"16,0 0-44-16,-53 41-63 15,53-41-86-15,0 0-88 0,0 0-47 16,0 0-27-16,7-33-30 15,6-12-14-15,13-3 9 0,1-11-11 16,12-7-8-16,0-16-11 16,1-14 10-16,12-15-15 15,1-7-7-15,0 4 19 16,-1 18 1-16,-19 18 14 16,0 19-13-16,-7 15-5 0,-13 14-5 15,-13 30 10-15,0 0 41 16,40 26 2-16,-7 18 4 0,-7 23 13 15,0 7 8-15,0 7 6 16,-6 8-5-16,13-4-19 0,-7 0 15 16,1-12-5-16,5 1-31 15,-5-11-9-15,-1-7 5 0,0-8-14 16,-26-48-5-16,33 51 0 16,-33-51 6-16,0 0 2 15,0 0-79-15,0 0-123 16,0 0-127-16,0 0-163 0,0 0-152 15,0 0-5-15,0 0 68 16</inkml:trace>
  <inkml:trace contextRef="#ctx0" brushRef="#br0" timeOffset="197">5990 713 989 0,'0'0'195'0,"0"0"111"15,0 0-43-15,0 0-51 16,-26-40 14-16,26 40-6 16,0 0-38-16,46-15-45 0,7 11-56 15,19 8-58-15,0 0-11 16,1-4-24-16,-8 3-188 0,-6-3-313 16,-6-3-249-16</inkml:trace>
  <inkml:trace contextRef="#ctx0" brushRef="#br0" timeOffset="584">4492 924 2442 0,'0'0'222'0,"0"0"44"15,0 0-61-15,0 0-104 16,0 0-52-16,-46 0-21 0,46 0-20 16,0 0-16-16,0 0-29 15,0 0 2-15,13-41 8 16,-13 41 10-16,59-33 11 0,-13 18 2 15,7 8 4-15,-14 11 0 16,-39-4 27-16,40 33 29 16,-20 4 20-16,-27 7-14 15,-26 8-25-15,-19 3-13 0,-21 1-24 16,-12 3 5-16,-14 4-156 16,-6-1-192-16,-7-6-454 15,1-8-275-15</inkml:trace>
  <inkml:trace contextRef="#ctx0" brushRef="#br0" timeOffset="884">3000 381 2421 0,'0'0'263'0,"0"0"78"16,0 0-6-1,0 59-71-15,-13 4-29 0,0 14-7 16,-13 5-65-16,6-1-57 16,-6-4-46-16,6 1-42 15,-6 0-10-15,0-8-106 0,6-11-168 16,-6-7-83-16,26-52-90 15,-27 55-72-15,27-55-104 0,0 0-89 16,0 0 115-16</inkml:trace>
  <inkml:trace contextRef="#ctx0" brushRef="#br0" timeOffset="1271">2915 311 1467 0,'20'-82'376'0,"6"16"-60"0,0 14-13 16,7 4-24-16,0 11-78 15,13 15-18-15,7 15-15 16,6 18-15-16,6 15-32 16,1 7-19-16,-7 15-56 0,-6 4-25 15,-7 3 9-15,-20-3-6 16,-6 3 18-16,-20-3-7 0,-20 0-8 16,-26-8-15-16,-13 0 11 15,-13-3-89-15,-7-15 10 16,7-12 16-16,-1-6-7 0,14-16-15 15,20-3-2-15,39 11-18 16,0 0 34-16,-7-44 18 16,7 44 14-16,46-29 0 15,13 21 27-15,7 16-25 0,0 14 28 16,-7 7-11-16,0 12 50 16,-6 7 3-16,-7 4 23 0,-20 3-5 15,-20 8 20-15,-12 3-46 16,-34 5-15-16,-19 2-13 15,-33 5-83-15,-19-4-113 0,-8-4-110 16,-12-7-174-16,-1-19-351 16,1-14-146-16</inkml:trace>
  <inkml:trace contextRef="#ctx0" brushRef="#br0" timeOffset="1612">1732 1094 2648 0,'0'0'281'16,"0"0"-64"-16,0 0-79 16,0 0-58-16,-39-41-56 15,39 41-8-15,-26-44-23 16,12 7-22-16,14 37 3 0,20-52 3 15,13 15 16-15,6 8-15 16,14 14 22-16,6 4-8 16,-6 15 14-16,-1 7 16 0,-6 7 24 15,-46-18 46-15,20 56 7 16,-33-5-31-16,-40 12-18 0,-19 0-30 16,-20 7-10-16,-13 0-55 15,-7 0-119-15,-13 1-114 16,-6-5-192-16,-1-7-360 0,-6-11 22 15</inkml:trace>
  <inkml:trace contextRef="#ctx0" brushRef="#br0" timeOffset="1992">1141 170 2246 0,'20'-37'228'16,"-20"37"-37"-16,-14-40 0 0,14 40-35 15,-65-23-19 1,-8 23-37-16,-5 15 34 0,-14 26-33 16,-7 18 0-16,-6 19-13 15,6 10 33-15,-6 12-6 0,0 3 11 16,13 1-31-16,13-4-5 15,20-4-1-15,6-8-2 16,21-3-53-16,18-14-7 0,28-5-16 16,-14-66 19-16,65 67 3 15,8-27-9-15,12-18-4 0,0-14-5 16,1-16-1-16,-14-6-31 16,-6-9-52-16,-20 1-82 15,-46 22-62-15,0 0-46 16,0 0-44-16,0 0-83 0,0 0-207 15,0 0-320-15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22.48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243 144 714 0,'46'-8'176'0,"-46"8"17"0,52-15-46 16,-6 4-36-16,7 0 16 16,6 0-2-16,13-4 11 15,1-3-13-15,6 3-77 0,6 4 5 16,-13 0-39-16,-13 4-1 15,-6 3 13-15,-14 0-28 16,-39 4 27-16,46 4-47 16,-46-4 24-16,0 0 21 0,0 0 15 15,0 0-11-15,0 0-25 16,0 0-42-16,0 0 45 0,0 0 6 16,-65 15 10-16,-1-8 6 15,-6-3-60-15,-1 7 35 16,-12 0 68-16,0 0 13 0,-7 8 15 15,0 3-39-15,13 0 23 16,6-3-21-16,8 4-10 16,12-5-13-16,53-18-33 15,-46 26-15-15,46-26 42 0,0 0 15 16,0 0-26-16,0 48 4 16,0-48 10-16,46 33-14 15,13-11-8-15,7-11-11 0,13-11 3 16,13-3 14-16,6-5-17 15,1-3-4-15,-7 4 1 0,-7-1-3 16,-25-3 20-16,-14 8 0 16,-46 3-2-16,0 0-29 15,0 0 19-15,0 0 8 0,0 0 0 16,-60-23-6-16,-12 20-24 16,-7 6 20-16,7 5 4 15,-13 3 7-15,6 0-11 16,6 4-16-16,1-8 16 0,6 4 14 15,7-3-6-15,7-1-14 16,52-7 1-16,-53 7 14 16,53-7 1-16,0 0-21 0,-46 8 11 15,46-8 0-15,0 0-3 16,0 0-1-16,0 0 0 0,0 0 4 16,0 0 9-16,0 0 3 15,0 0-4-15,53 40-8 16,6-17 4-16,13-20 6 0,20-6-1 15,7-5-9-15,12-3-9 16,-5 4 13-16,-8-4-4 16,-19 0 11-16,0 3-5 15,-20 5-18-15,-13-5 15 0,-46 8-3 16,39-4 19-16,-39 4-4 16,0 0-23-16,0 0 1 15,0 0-5-15,-52 4 16 0,-7 0 12 16,-14 0-9-16,1 3-17 15,-20 4 14-15,-6 0-7 0,-8 0 7 16,1 0-4-16,0 0 0 16,13 4 0-16,0-3 0 15,20-1 3-15,13-3 3 16,59-8-6-16,0 0-11 16,0 0 5-16,0 0 14 0,13 44 16 15,39-18-24-15,27-8-16 16,26-7 12-16,20-7 17 0,7-8-1 15,6-3-25-15,-7-8 7 16,-13-3 2-16,-19-4-5 16,-20-4-16-16,-20 0-3 0,-20-1-20 15,-39 27 8-15,7-55 42 16,-20 3-20-16,-20 4 14 0,-13 4-9 16,-20 3 13-16,-19 3 2 15,-7 16-12-15,-13 7 10 16,0 11-4-16,-7 12 15 15,13 6-1-15,7 9-10 16,20 7 13-16,6 3-22 0,66-33 34 16,-46 60 10-16,33-9 5 15,26-10-27-15,-13-41-13 0,86 44 10 16,19-18 5-16,7-6-26 16,12-9 16-16,8-11-5 15,-14-11-9-15,-13-5 18 0,-13-6-13 16,-19-8-2-16,-21-7-29 15,-19-3 13-15,-26-5 9 16,-21-7 5-16,-18 4-3 16,-21 3 13-16,-26 12-2 0,-13 14-6 15,-13 16 15-15,-13 21-15 16,6 15 24-16,-6 13 60 16,13 5-1-16,13 5-42 0,19 3-18 15,21-7-4-15,19-1 13 16,26-2-17-16,7-49-3 0,46 48-6 15,13-18 12-15,20-19-10 16,13-11-2-16,13-11-6 16,1-7-1-16,12-16 15 0,-6-6-8 15,-7-9-4-15,0-7-30 16,-26-7-23-16,-20-3 19 16,-20-1 2-16,-19 4 17 15,-33 15-4-15,-33 14 12 0,-26 23 11 16,-40 15 4-16,-26 22 17 15,-7 14-18-15,1 8 34 16,6 5 25-16,19 3-3 0,14-1-32 16,26-3-22-16,27-1 5 15,26-2 19-15,26-4-7 0,0-45-9 16,59 52-17-16,20-23 7 16,13-14 9-16,6-8-12 15,14-10 4-15,0-8-12 16,-7-12 14-16,-7-3-2 15,-19-10 3-15,-13-5-7 0,-14-8-18 16,-19-10 18-16,-26-4 12 16,-20 0-12-16,-27 11-11 0,-19 14 11 15,-13 13 7-15,-20 17 12 16,0 19-5-16,-7 19 9 16,7 8 16-16,13 2 1 0,7 1-7 15,26 3-15-15,26 1 1 16,20-45 0-16,0 51 1 0,0-51-6 15,66 53-17 1,6-23 7-16,14-15-2 0,6-15 8 16,13-4-14-16,-6-11-5 15,-7-3 12-15,-14-13-31 16,-12-2-23-16,-13-15-5 0,-20 0 0 16,-20-8 39-16,-20 1 6 15,-13 6 8-15,-19 12-3 0,-20 15-10 16,-13 14 16-16,-7 16 13 15,-13 18-10-15,6 7-12 16,1 12-1-16,13 0 23 0,12-1-13 16,8 0-42-16,52-44-135 15,-40 63-105-15,40-63-198 16,7 44-192-16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26.502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512 306 582 0,'0'0'89'0,"0"0"38"15,-59-22 48-15,59 22-1 16,-52-7-8-16,52 7-42 0,-53 0-40 16,53 0-20-16,0 0-28 15,-59 22-2-15,59-22-34 16,0 0-12-16,0 0 35 15,0 0-11-15,0 0 17 0,0 0-39 16,13 52 19-16,-13-52-25 16,0 0 35-16,0 0-19 15,72 0 20-15,-13-4-55 0,-6-14 53 16,0-5-23-16,-7-2 15 16,-46 25 12-16,52-34-17 15,-52 34 33-15,0 0 33 0,26-48 3 16,-26 48-15-16,0 0-31 15,-59-49-2-15,-6 23-7 16,-1 8 26-16,-6 11-21 16,-7 3-28-16,0 4 19 0,0 4 6 15,13-1-21-15,14 8-3 16,52-11 3-16,-46 26-10 0,46-26 16 16,0 0 25-16,0 46-35 15,0-46-16-15,59 37 33 16,13-19-29-16,-6-7 11 0,0-4 27 15,6-3-13-15,-6 0-23 16,-7-12 9-16,0 1-8 16,-7-4 42-16,1-4-22 0,-7-3-35 15,-46 18 31-15,53-31 4 16,-53 31 5-16,0 0-21 16,26-40 20-16,-26 40-24 15,0 0 20-15,0 0 2 0,-59-37-13 16,6 14-13-16,1 16 24 15,-1 0 8-15,0 7-5 16,7 0-19-16,46 0 5 0,-52-4-5 16,52 4 18-16,0 0-6 15,0 0-26-15,0 0 30 0,0 0-1 16,0 0-3-16,0 0 16 16,0 0-23-16,0 0-17 15,52 15 21-15,-52-15 21 16,46 15-39-16,-46-15 18 0,0 0 5 15,0 0-5-15,0 0 16 16,0 0-5-16,0 0-19 16,0 0-15-16,0 0 15 0,-52-26 31 15,52 26-27-15,-59-26-33 16,13 11 55-16,46 15-1 16,-53-15-10-16,53 15-2 0,0 0-23 15,-46-11 34-15,46 11-16 16,0 0 8-16,0 0-33 0,0 0 3 15,0 0 28 1,-46 37 10-16,46-37 13 0,-26 48 34 16,26-48 16-16,-20 56 8 15,14-7-4-15,6-49-49 0,-7 55 12 16,0-11-7-16,7-44 2 16,-13 48-4-16,13-48-20 15,-6 48 7-15,6-48 16 0,-13 45-34 16,13-45-6-16,0 0 7 15,0 0 0-15,0 0-4 16,-20 44-10-16,20-44 10 0,0 0-6 16,0 0 17-16,0 0-14 15,0 0-17-15,0 0 5 0,0 0 25 16,0 0 4 0,0 0-23-16,0 0-10 0,-13 44 16 15,13-44 13-15,0 0-24 16,0 0 11-16,0 0-3 0,-27 53 11 15,27-53-15-15,0 0 7 16,0 0 16-16,0 0-16 16,0 0-3-16,0 0 3 0,0 0 5 15,0 0 9-15,0 0 6 16,0 0-9-16,0 0-47 16,0 0 44-16,0 0 4 0,0 0-12 15,0 0 0-15,0 0 0 16,0 0-15-16,0 0 27 15,53 48-9-15,-53-48-12 16,59 26 14-16,-59-26 6 0,66 11-14 16,-66-11-9-16,59 4 9 15,-20-4 17-15,-39 0-3 0,53 0-29 16,-53 0 12-16,46-8 15 16,-46 8-4-16,53-14-12 15,-53 14 2-15,46-11-2 0,-46 11 17 16,0 0 6-16,46-12-16 15,-46 12-14-15,0 0 10 16,46-3 20-16,-46 3-25 16,0 0 4-16,46 0 0 0,-46 0 9 15,0 0 4-15,0 0 4 16,46 3-8-16,-46-3-9 16,0 0-7-16,0 0-1 0,46 4 18 15,-46-4 1-15,0 0-6 16,0 0-9-16,0 0 1 0,0 0 16 15,0 0 1-15,0 0-9 16,0 0-7-16,0 0 19 16,0 0-19-16,0 0 19 0,0 0-9 15,0 0 6 1,0 0-19-16,0 0 10 0,0 0 6 16,0 0 8-16,0 0-27 15,0 0 15-15,0 0-14 0,0 0 18 16,0 0 2-16,0 0-12 15,0 0 8-15,19-48-10 16,-19 48 10-16,13-42 5 0,-13 42-4 16,7-48-14-16,0 11 5 15,-7 37 11-15,6-48-3 0,1 12-21 16,-7 36 14-16,6-49 17 16,1 16-12-16,-7 33-9 15,6-44 3-15,-6 44 21 16,0 0-17-16,0-37-11 15,0 37 7-15,0 0 8 0,0 0-4 16,0 0 0-16,0 0-12 16,0 0 9-16,-6-38 8 0,6 38 10 15,0 0-29-15,0 0 14 16,0 0 0-16,0 0 6 16,0 0-6-16,0 0-6 0,0 0-9 15,0 0 18-15,0 0 14 16,0 0-25-16,0 0 3 15,-7 49 5-15,1-8 13 16,6-41 18-16,-7 51 0 0,7-51 2 16,-6 56 5-16,6-8-22 15,0-48-9-15,0 55-2 16,0-55 15-16,0 56-14 0,0-56 3 16,-7 56 3-16,7-56-6 15,0 48-19-15,0-48 8 0,0 0 15 16,0 44-10-16,0-44 0 15,0 0-12-15,0 0 12 16,0 0 10-16,-7 48-7 0,7-48-8 16,0 0 0-16,0 0-3 15,0 0 21-15,0 0-10 16,0 0-146-16,0 0-198 16,0 0-263-16,0 0-135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28.92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933 420 577 0,'0'0'171'16,"-39"-56"29"-16,39 56-27 0,-66-44 60 16,7 18-1-16,6 11-66 15,1 8-22-15,-1 11-17 16,53-4-46-16,-59 18-44 0,59-18 1 15,-53 52-22-15,7 0 13 16,13-1-10-16,14 5-5 0,6-8-18 16,6 3-16-1,14-10 29-15,-7-41 11 0,32 37-33 16,14-15 31-16,7-22-33 16,6-15 15-16,-6-18 25 15,-1-7-15-15,-19-12-19 0,-26-7-9 16,-20 0 8-16,-27-1 35 15,-19 16-7-15,-20 15-23 0,-6 18-8 16,-1 11 13-16,1 22-9 16,6 11-10-16,7 11 1 15,13 4 36-15,19-3-4 0,14-1-44 16,19-3 30-16,7-41 28 16,46 40 17-16,27-18-26 15,19-18-15-15,26-11 10 16,13-15-14-16,7-12-14 0,-6-10 22 15,-14-8 3-15,-19-7-8 16,-34-4-19-16,-19 1 12 16,-33-9 28-16,-26 8-17 0,-26 8-7 15,-20 7-16-15,-14 15 7 16,1 14 20-16,-13 16-11 0,12 17 16 16,8 5-16-16,12 7 44 15,53-26 8-15,-52 48-20 16,52-48-32-16,-14 59 0 15,14-59 20-15,40 52-12 16,12-23-5-16,14-10 9 0,6-16-17 16,7-6 9-16,-6-20-4 15,-14-6 30-15,-7-1-37 0,-52 30-16 16,46-55 20-16,-26 7 13 16,-13 4 18-16,-7 44-23 15,0 0-26-15,-66-37 13 0,-6 26 8 16,-14 29 18-16,1 19-25 15,-7 15 13-15,13 10 5 0,13 9 1 16,20-1-9 0,13-4 19-16,14-6 3 0,25-5 27 15,20-7-24-15,20-7 1 16,20-16 1-16,13-6-24 16,13-15-6-16,13-15-9 0,-6-8 21 15,-14-10 2-15,-6-8-9 16,-20-4-94-16,-6 4-120 0,-53 37-187 15,46-55-250-15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31.07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618 193 539 0,'0'0'142'15,"33"-18"76"-15,-33 18 20 0,0 0-67 16,0 0-69-16,0 0-38 16,0 0-27-16,0 0-10 0,-46 7 13 15,0 4-10-15,0 0-12 16,0 0-32-16,-14 4 6 16,8-4 30-16,-7 0-14 15,-7 0-8-15,13 0 0 0,1-3-15 16,52-8-8-16,-46 3 45 15,46-3 1-15,0 0-69 16,0 0 68-16,52-7-26 0,21-11 37 16,12 3-19-16,7-7-28 15,7 3 23-15,-1-7-39 16,1 8 30-16,-7-4 5 0,-20-1-13 16,-13 9 37-16,-19-1-18 15,-40 15-36-15,0 0 30 0,0 0 10 16,0 0-15-1,0 0 8-15,-53-30-15 0,-6 16 19 16,0 10-9-16,0 8-23 0,-7-1 4 16,0 1 7-16,7-4 30 15,13 0-27-15,46 0 6 16,-52 0-9-16,52 0 20 16,0 0-2-16,0 0 8 0,0 0-17 15,0 0 4-15,0 0-22 16,0 0 2-16,0 0 26 15,59-19 9-15,-13 8 0 0,-46 11-4 16,0 0-15-16,0 0-19 16,0 0 26-16,0 0-10 15,0 0 10-15,0 0 12 0,-59-14-24 16,-1 10-12-16,8 4-9 16,-7 7 30-16,6 4 26 15,7-3-34-15,46-8 10 0,-52 22-25 16,52-22 1-16,0 0 15 15,0 0 15-15,-46 29 1 16,46-29-13-16,0 0 4 0,-14 49 52 16,14-49-27-16,14 36 4 15,-14-36-12-15,0 0 19 16,46 37-31-16,-46-37-5 0,46 23 11 16,-46-23-8-16,0 0-3 15,0 0 14-15,0 0-10 0,0 0-38 16,0 0 27-1,-20-52 8-15,20 52 2 0,-46-52-3 16,46 52-8-16,-46-41 8 16,46 41-31-16,0 0 30 0,0 0-7 15,0 0 10-15,0 0 9 16,0 0-7-16,20 45 2 16,12-8 20-16,8 0-12 0,12-8-10 15,1-3-11-15,6-4 3 16,-6-7 2-16,6-4-6 15,0-3-6-15,-13-5 16 0,-13-3 6 16,-33 0-10-16,0 0 16 16,0 0-29-16,0 0 21 15,0 0-19-15,0 0-3 16,0 0-1-16,0 0 19 0,-46-7 8 16,-7 18-3-16,7 7-18 15,0 12-5-15,0 3 3 0,7 4 32 16,6 0-3-16,33-37 8 15,-26 52 18-15,13-15 12 16,13-4-3-16,0-33-36 0,32 33-11 16,8-14 3-16,6-12-2 15,13-3-7-15,7-12 3 16,6-3 7-16,7-7-23 16,-13-4 11-16,-7-8-15 0,-13-3 27 15,-7-4-38-15,-13-7 38 16,-6-1-12-16,-20 8 14 15,0 37-25-15,-33-40 11 0,-6 14 0 16,-14 18 14-16,1 16-30 16,-7 7 16-16,-1 7-12 0,8 7 36 15,6 5-31-15,13-1 18 16,7 7-14-16,13-3 59 16,13-3-27-16,6-1-34 0,-6-33 26 15,46 29-31-15,0-6 36 16,7-12-29-16,-1-8-2 15,1-6 8-15,-7-5-7 16,-7-10 26-16,-6-8-25 0,-13-4-4 16,-14-6 4-16,-19-5 10 15,-13 0-7-15,-13 1 7 0,-14 3-20 16,0 7 26-16,-12 8-20 16,-1 15 7-16,-6 18 7 0,-1 7-16 15,14 12 9-15,7-1 9 16,12 8 54-16,21 4-14 15,12-4-5-15,20 0-13 16,20-4-20-16,6-11-4 0,14-3 0 16,13-8 9-16,-1-8-19 15,14-3 21-15,-6-7-18 16,-8-8 0-16,-6-7 5 0,-6-4-11 16,-20-7 6-16,-20 0-3 15,-13-8-8-15,-26 0 3 0,-20 1 8 16,-20 6 2-16,-13 9-2 15,-13 14 0-15,0 11-4 16,-6 18 6-16,6 8 3 0,13 7 58 16,13 4 13-16,20 4-24 15,13 3-6-15,20-3-9 16,20-4 4-16,19-4-26 0,20-4-3 16,13-6-6-16,20-12 6 15,0 0-4-15,6-15-8 16,7-3-19-16,-20-8-23 0,1-4-57 15,-21-3-45-15,-6 0-68 16,-46 22-85-16,27-44-78 0,-27 44-117 16,-7-37-18-16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33.77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684 243 946 0,'0'0'188'16,"-53"33"-3"-16,53-33-66 15,-59 48-57-15,59-48-29 16,-39 55 18-16,39-55 32 16,-14 56-4-16,14-56-20 0,0 0-47 15,0 0 13-15,66 40-2 16,0-20-26-16,0-16 14 16,-1-8-26-16,-12-4 10 0,-7-11 27 15,-46 19-2-15,52-37-34 16,-52 37-5-16,20-55 34 0,-20 55 17 15,-39-48-26-15,-20 18-35 16,-14 15 37-16,-19 12-12 16,0 10 28-16,0 12-16 0,0 10-24 15,7 4 43 1,19 4 3-16,7 0 0 0,59-37 20 16,-33 57-3-16,33-57-40 15,7 48 10-15,-7-48-2 0,59 29 1 16,7-10-8-16,-1-19 5 15,14 0 2-15,-7-11-15 16,-6 0-38-16,0-8 31 0,-14 4 16 16,-52 15 14-16,46-29-8 15,-46 29-15-15,0 0-41 0,0 0 45 16,-32-53 13-16,-28 20-5 16,1 18-23-16,-13 15-3 15,0 4 27-15,6 7 15 16,-6 7 30-16,19 8 4 15,53-26-12-15,-52 42-15 0,52-42 5 16,-27 51-25-16,27-51 5 16,20 41-5-16,-20-41-10 0,53 30 9 15,-7-16-5-15,6-10-4 16,-6-8-18-16,7-3 1 16,6-11-6-16,-7-12 18 0,8-7 12 15,-1-7-4-15,-7-9-18 16,1-6-30-16,-7-8 22 0,-13-3 24 15,-7-4-32 1,-26 3 8-16,-7 12 26 0,7 59 5 16,-52-48-18-16,-7 33 9 15,-14 26-17-15,-12 19 110 16,6 10 10-16,0 12-51 0,14 1-23 16,12-1-6-16,14-4-3 15,39-48-10-15,-20 59 5 0,26-15-6 16,-6-44 3-16,66 26-14 15,6-15-15-15,7-11 3 16,0-7-3-16,-7-12 13 0,1-14-18 16,-8-8-12-16,-5-7-14 15,-21 0 12-15,-6-3-11 16,-33 51 17-16,-7-61 37 16,7 61-9-16,-79-40 7 0,-6 25-9 15,-14 19 27-15,-6 14 38 16,0 8-16-16,7 11-38 15,12 1 5-15,14-1 4 0,13 0-5 16,59-37-15-16,-46 52 9 16,46-52 15-16,-7 48-8 0,7-48 0 15,0 0-16-15,66 29 0 16,0-18 2-16,-1-11-2 16,1-7-8-16,0-12 4 15,-1-10 9-15,-12-4-16 0,-53 33-35 16,53-60 8-16,-21 9 41 0,-32 51-8 15,-13-57 9 1,13 57-18-16,-72-29 18 0,-7 21 15 16,0 16-19-16,0 10-9 15,7 4 1-15,6 5 32 16,7 3 9-16,13-1 14 0,46-29-22 16,-33 52-9-16,20-8 20 15,13-44-10-15,27 52-11 0,-27-52-10 16,78 48-10-1,-5-18-1-15,6-12 14 0,-7-2-8 16,7-12 17-16,0-4-21 16,-1-8 9-16,-5-8 1 0,6 2-27 15,-14-5 8-15,-6-14 13 16,-13-8-20-16,-6 1 3 16,-20-5-13-16,-20 45 21 0,0-51 11 15,0 51 11-15,0 0-32 16,-60-41 16-16,1 23 21 15,7 14-6-15,-1 15-18 0,1 4-2 16,-1 7 8-16,7-4 5 16,46-18 1-16,0 0-6 0,0 0-18 15,-46 48 27-15,46-48 8 16,0 0-7-16,0 0-7 16,0 0-17-16,0 0 3 15,59 37 23-15,-13-22-5 0,-46-15-14 16,59-7-2-16,-59 7-2 15,46-34 18-15,-46 34-16 16,27-44-14-16,-27 44 6 0,0 0 17 16,-40-59 0-16,40 59 7 15,-59-34-22-15,0 15 10 16,-7 8 10-16,7 7 4 0,6 4-3 16,53 0-29-16,-72 12 23 15,20-5 17-15,52-7-14 0,0 0-17 16,-46 27 5-1,46-27 5-15,0 0 19 0,0 0-12 16,0 0-3-16,0 0-10 16,0 0 1-16,0 0-3 0,0 0-11 15,0 0-33-15,0 0 14 16,0 0 5-16,0 0 15 16,0 0 14-16,0 0-3 0,0 0-4 15,0 0-12-15,0 0 32 16,0 0 1-16,0 0 8 15,0 0-38-15,0 0 18 0,0 0 6 16,-60-20 0-16,60 20-7 16,0 0 12-16,-52-11-21 15,52 11 24-15,0 0 0 16,0 0-3-16,-53 0-17 0,53 0 18 16,0 0-12-16,0 0 20 15,0 0-7-15,7 46-10 16,-7-46 3-16,0 0 8 0,39 44-8 15,-39-44-13-15,59 41 10 16,-6-12 3-16,0-7 0 0,-7 4 0 16,0-4 4-16,-7 4 11 15,7 0-24-15,-46-26-4 16,53 37 13-16,-53-37-4 16,46 34 25-16,-46-34-21 0,0 0-14 15,0 0 6-15,0 0 22 16,46 37-12-16,-46-37-14 15,0 0 2-15,0 0 6 0,0 0 14 16,0 0 9-16,0 0-19 16,13 45 8-16,-13-45-33 15,0 0 30-15,0 0 3 0,0 0 6 16,0 0-10-16,52 25-21 16,1-17 17-16,-14-12 4 0,7-3 0 15,0-1 9 1,0-3-10-16,0 4 9 0,7-4 12 15,-53 11 7-15,46-11 20 16,-46 11 10-16,0 0-33 0,0 0-6 16,0 0-16-16,0 0 10 15,0 0-9-15,0 0-7 16,0 0-6-16,0 0-3 0,0 0-18 16,0 0-72-16,0 0-122 15,0 0-230-15,0 0-124 16,0 0 17-16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37.18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623 724 778 0,'0'0'200'0,"-33"-18"7"0,33 18-26 16,-46-8 9-16,20 8-36 16,0 15-35-16,-2 7 6 15,15 7-70-15,0 0 9 0,20 5 8 16,6-5-23-16,14-8-27 16,13-2-5-16,6-12 5 0,13-7-31 15,0-7 30-15,0-4-16 16,0-11-9-16,-6-7-7 0,-14-4 31 15,-6-8-26-15,-13-6 34 16,-7-5-48-16,-13-2 29 16,-7-4-28-16,-19-1 26 15,-7 8-2-15,-6 7-5 0,-7 14 52 16,-20 23 25-16,0 18-12 16,-6 15 22-16,6 11-14 0,7 2-30 15,6 6-14-15,20 2 7 16,6-3-19-16,21-7 12 0,12-5-14 15,14-6 7-15,13-8-20 16,13-10 3-16,8-8-5 0,-2-8 0 16,7-6 11-16,-6-12-8 15,-1-3-3-15,-6-8 3 0,-6-11-14 16,-7-10 15 0,-14-7 9-16,1-17-25 0,-13 2 23 15,-7-4-24-15,-7 8 19 16,-13 16 2-16,-12 13-8 0,32 47 15 15,-60-22-26-15,1 26 39 16,0 22 38-16,0 21-2 0,0 12 4 16,13 6-29-16,5 8-16 15,15-2-10-15,20-6-10 0,12-7 6 16,14-2 3-16,7-17-9 16,6-6 0-16,13-7-11 0,7-15 17 15,-1-11 2 1,1-7-22-16,-7-11 18 0,0-12 1 15,-13-6-15-15,-7-12 7 16,-6-10 0-16,-14-12-7 0,-12-11 17 16,-14 1-23-16,-13 7 18 15,-13 14-2-15,-20 16-3 0,-13 28 3 16,-6 22 1-16,-8 16 50 16,1 13-2-16,13 4-15 0,7 4 1 15,19 0-27-15,14-4 0 16,19-4 17-16,14 5-6 0,12-11-2 15,20-2 0 1,20-6-20-16,0-7 10 0,20-7-5 16,-7-8-14-16,7-4 17 15,-6-4-8-15,-7-6-9 0,-7-1 19 16,-7-7-15-16,-13-7 9 16,-19-4 0-16,-7-8-10 0,-20 5 10 15,-13 7-8-15,-19 10 4 16,-14 16 6-16,-7 14-12 0,-13 15 14 15,14 10 19-15,6 4 1 16,7 12 17-16,13-1-9 0,13-3-5 16,14 2 10-16,19-2-18 15,6-1 0-15,21-6-7 16,12-1-6-16,14-11-13 16,6-3 0-16,6-11-1 0,1-4 9 15,0-7-2-15,-14-4-1 16,2-4-2-16,-15-11-22 0,-6-11-56 15,-6-18 23-15,-14-14 22 16,-13-8 19-16,-13-8 3 0,-20 2-4 16,-7 13 15-16,-6 15 8 15,-20 22 10-15,-13 29 20 0,6 19 17 16,1 19 2-16,6 9-16 16,7 8-18-16,13-3-5 0,20 3-1 15,13-3-17-15,26-1-6 16,20-6-2-16,33-9-153 0,12-17-143 15,28-8-224 1,18-10-372-16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38.31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282-1 194 0,'0'0'0'0,"-13"23"43"16,13-23 8-16,0 0 23 16,0 0 0-16,0 0 36 15,0 0 71-15,0 0 44 0,0 0 45 16,0 0 13-16,0 0-36 15,0 0-20-15,0 31-97 0,-20-2 35 16,-12 13 2-16,-8 0-13 16,7 8-47-16,0 2-9 0,7 5 12 15,13-4-22-15,13-3-23 16,13-5-11-16,13-3-19 0,20-13-25 16,7 2 8-16,19-12-4 15,7-8-7-15,7-3-7 0,6-12 8 16,-7-3-8-16,-6-9 4 15,0-6-2-15,-14-9-2 16,1-11 4-16,-20-7-2 0,-6-7-2 16,-27-5 3-16,-13-3-3 15,-20 7 0-15,-19 15 0 0,-27 16-7 16,-20 14 7-16,-19 17 7 0,-6 17 6 16,-1 12 28-16,0 11 16 15,7 8 2-15,13 5 10 0,26 2-19 16,14 0-7-16,19-3-6 15,20-4 3-15,13-4-11 0,26-7-10 16,13-8-11-16,21-7-3 16,5-9 1-16,14-7 8 15,7 1-21-15,-1-8 12 0,-6-8-3 16,-7-8-8-16,0-10 18 16,-12-12-16-16,-14-8-15 0,-14-14-9 15,-12-2-5-15,-13-5 16 0,-27-2 5 16,-26 8 2-16,-13 8 10 15,-27 8 0-15,-6 21-8 0,-6 13 10 16,-1 18-8-16,14 12 22 16,19 8 37-16,14 14 2 0,12 4 7 15,20 7-9-15,20 6-25 0,14-2 0 16,25 1-9 0,7-5-19-16,20-7 10 0,6-7-3 15,7-4-12-15,0-8 12 0,-7-7-7 16,0-4 6-16,-6-12-4 15,0-3-10-15,-7-11 17 0,-7-13-6 16,-6-13-7-16,-13-17 9 16,-6-10-8-16,-21-16 3 0,-12-4 6 15,-21 9-11-15,-6 6 5 0,-6 13 7 16,-14 21-14-16,-6 13 13 16,0 21 12-16,-7 12 17 0,1 16 30 15,12 7-32-15,14 3 2 16,6 5-16-16,13-1-2 15,20-3 9-15,13-1-18 0,14 1-3 16,19-13 7-16,6-5-7 16,7-6-5-16,0-6 5 0,1-5-16 15,-1-3-5-15,-13-8 0 0,0-3-32 16,-7-20-44-16,-13-7-3 16,1-4-9-16,-8-11 13 0,-12 4 17 15,0 7 23-15,-1 0-23 16,-6 38-74-16,-13-33-66 0,13 33-112 15,0 0-117-15,0 0-161 16,0 0-38-16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39.53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552 150 580 0,'0'0'186'16,"39"-11"41"-16,-39 11 18 16,39-8-33-16,-39 8 78 0,0 0-29 15,0 0-112-15,7 45-68 16,-7-2 46-16,-7-3-25 0,14-3-20 15,0-3 2-15,12-5-9 16,-19-29 0-16,53 26-38 0,13-15-20 16,-1-11-8-16,8-11 4 15,-1-4-5-15,-6-7-3 16,-7-4 0-16,-13 0 10 16,-7-3-15-16,-6-8-10 0,-20 1-6 15,-6-5 20-15,-20-3 6 16,-14 0-6-16,-19 7-15 0,-19 15 18 15,-21 18-1-15,-26 22 73 16,-6 16 26-16,-7 17 16 16,7 16-10-16,19 6-8 0,14 12-20 15,26 0-19-15,26 0-18 16,26-8-18-16,40-15-11 0,20-7-6 16,26-14 6-16,13-8-5 15,13-14-4-15,-7-8-2 0,1-11-2 16,-7-11-4-1,-13-11 5-15,-13-8-5 0,-14-18-35 16,-12-7-19-16,-8-11 9 16,-12-11-2-16,-7-5 17 0,-6-3 15 15,-20 4 11-15,0 8-5 16,-20 14 5-16,-7 18-2 0,-12 23 0 16,-14 14 6-16,-6 23 39 15,-14 18 13-15,7 14-3 0,7 7 14 16,6 9-12-16,14 3-17 15,12 0-5-15,27-3-5 16,13-4 0-16,20-9-4 16,19-6-15-16,7-11 1 0,14-11-13 15,-1-11 7-15,6-12 0 16,1-14 7-16,0-7-10 0,-14-19 3 16,-6-15-3-16,-13-10-9 15,-13-15-10-15,-7-12 1 16,-26 0 7-16,-20 1 6 0,-26 15 1 15,-26 17 3-15,-40 20 1 16,-13 21 11-16,-13 22 5 0,13 19 34 16,6 11-16-16,34 11-13 15,19 4-14-15,33-2-1 0,33 2 6 16,32-8-9 0,40-7-36-16,53-11-130 0,26-15-91 15,26-7-108-15,20-8-138 16,0-7-64-16,14-4 55 0,12-7-36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8:41.5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457 0 833 0,'0'0'207'0,"0"0"-64"16,0 0-26-16,0 0-95 15,0 0-22-15,0 0 61 0,0 0 137 16,0 0-32-16,26 52-13 16,-26 0-34-16,-13 11 8 15,-7 11-64-15,-13 11-14 16,-6 18 63-16,-15 19 36 0,-5-3-77 15,7-8-42-15,-1-4-20 16,7-14-5-16,7-16 1 16,6-10 6-16,13-16 8 0,20-51-23 15,-26 41 1-15,26-41 6 16,0 0 0-16,0 0 13 0,0 0-12 16,33 7-2-16,-1-25-2 15,1-23 4-15,7-14 9 16,-1-19-25-16,-6-15 15 15,6-14-10-15,-6-12 7 0,0-4 4 16,1 12-17-16,-8 11 13 16,-6 11-5-16,-7 18 20 0,7 19-33 15,-7 8 21-15,-13 40 4 16,7-34-27-16,-7 34 30 16,0 0-5-16,0 0-5 0,0 0-21 15,0 0 21-15,0 0 8 16,26-3-8-16,-26 3-18 0,39 37 26 15,-12 7 10-15,5 8-4 16,1 14-21-16,0 8 7 0,0 15-8 16,0 7 39-1,13 1-28-15,6 3 12 0,8-4-15 16,5-4 64-16,1-11-6 16,1-10-24-16,-2-9-19 0,1-10-5 15,-13-11 10-15,-7-12-9 16,-46-29 1-16,39 30 30 0,-39-30 44 15,0 0-5-15,0 0-7 16,0 0-1-16,0 0-24 0,0 0-25 16,0 0-19-16,0 0 3 15,0 0-4-15,0 0 0 16,0 0 11-16,-46 0-15 16,0-4 0-16,0-7 0 0,-13 4 6 15,-7-4-11-15,-7 3 0 16,-6-3 5-16,0 0 17 0,-6 0-26 15,-1 4 9-15,1-1-5 16,13 1 12-16,6-1-16 16,13 5 0-16,7-1-1 0,6 0 17 15,40 4-7-15,-33-3-4 16,33 3 6-16,0 0 4 0,-26 0-10 16,26 0-1-16,0 0 5 15,0 0 12-15,-33 14-12 16,33-14-9-16,0 0 4 15,-39 26 17-15,39-26-8 0,-33 22-7 16,33-22-7-16,0 0 25 16,0 0-6-16,0 0-15 0,0 0 3 15,0 0 10-15,0 0-11 16,0 0-1-16,0 0 9 0,0 0 4 16,-40 8-6-16,40-8-9 15,0 0-7-15,-33-4 14 0,33 4 6 16,0 0-86-16,0 0-28 15,-39-26-51-15,39 26-152 0,0 0-310 16,0 0-202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40.83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721 49 434 0,'47'-4'206'0,"-47"4"76"0,0 0-27 16,0 0-22-16,0 0-32 16,0 0 1-16,0 0 4 15,0 0-11-15,0 0-39 0,-61 34-16 16,15-5-46-16,46-29 44 15,-46 45-28-15,46-45-20 0,-26 55-27 16,13-11 10-16,20-7-26 16,-7-37-13-16,26 41-20 15,-26-41-3-15,52 37-11 0,-12-14 9 16,7-8-4-16,-8-8-5 16,7 1 2-16,-6-8 2 0,-7-8 2 15,-33 8 1-15,39-30-4 16,-39 30-3-16,26-63-11 0,-19 4 11 15,-20-4 2 1,-20 4-2-16,-26 3 4 0,-20 16 6 16,-27 14 21-16,-6 11 46 15,-6 19 9-15,6 14-19 0,13 8-13 16,20 7-9-16,13 8 6 16,13 7 24-16,20 4-7 0,20 7-20 15,13 0-18-15,7 1-11 16,13-4-2-16,12-5-4 0,8-3-3 15,6-11 2-15,6-3-5 16,2-9-1-16,-1-6-4 16,6-8 6-16,0-7-8 15,7-12 0-15,-1-7 2 0,8-14-2 16,-14-15 0-16,1-12-3 16,-1-7-3-16,-20-3-8 0,-6-5-4 15,-20 8 13-15,-13 11-2 16,-13 11 7-16,13 41-4 0,-59-25-3 15,-13 17-4-15,-15 19 11 16,2 15 3-16,-14 7 2 16,7 12-2-16,7 3-3 0,12 3-3 15,14-1-1-15,13 1 6 16,19-3 4-16,14-3-2 16,20-8 1-16,-7-37-2 0,46 48-3 15,0-19 0-15,13-10 0 16,1-8 4-16,-1-11-1 15,13-8-11-15,-6-10 8 0,6-12 0 16,1-14 0-16,-1-11-5 16,-5-12-11-16,-8-3 0 0,-7-5 7 15,-19 8 3-15,-6 8 9 16,-21 15-8-16,-6 44 5 0,-59-26 3 16,-26 30 15-16,-8 18 28 15,-19 19 14-15,0 10-26 0,7 8-18 16,20 8-4-1,11-3-7-15,22-1 3 0,19-8 8 16,26 0-8-16,14-7 0 16,26-7-4-16,13-11-4 0,7-12 0 15,13-7 9-15,0-7-1 16,6-15 1-16,-6-11-5 0,6-8-7 16,-6-11 3-16,-13-3 0 15,-7 0 0-15,-13 3 5 0,-33 41 5 16,26-48-10-16,-26 48 6 15,0 0-15-15,-13-33-31 16,13 33-167-16,-39-15-172 16,39 15-322-16,-67 0-444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3:49.03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621 408 761 0,'-26'-37'180'16,"26"37"17"-16,-52-30 58 16,6 16-24-16,0 6-42 0,-1 8-26 15,7 11-37-15,-6 4-52 16,7 4-9-16,6 3-45 16,33-22-3-16,-26 29 9 0,26-29-11 15,-14 34 15-15,14-34-14 16,0 0-7-16,53 11 11 0,6-15-10 15,13-18-10-15,2-8-11 16,-9-10 6-16,8-5 5 0,-21-6 4 16,-6-1 11-16,-12-4 2 15,-21 1-9-15,-19 7-16 16,-15 11-2-16,-18 15 15 16,-21 18 35-16,-18 26 18 0,-14 26 18 15,-1 30-4-15,1 14-15 16,6 15 14-16,13 4-20 0,20-3-20 15,14-4-7-15,26-15 13 16,13-12-6-16,19-18-5 0,14-18-13 16,26-19-9-16,15-15-4 15,11-14 23-15,14-15-26 16,0-19 3-16,-7-10 6 0,-6-12-6 16,-21-15 2-16,-11-7 8 15,-21-11-18-15,-20-8 13 16,-26 8 7-16,-20 11-5 0,-21 14 6 15,-18 27 13-15,-13 29 6 16,-7 26 1-16,-1 26 25 0,1 19 6 16,19 7-12-16,7 10-9 15,20 1-1-15,19 1-16 16,21-5-15-16,12-14 7 0,21-8-7 16,25-11-8-16,15-15-6 15,12-15 11-15,6-10-5 0,-5-12-10 16,-1-15 21-16,-7-14-18 15,-6-8 0-15,-12-11 12 16,-15-8-4-16,-26-6-4 0,-19-1 6 16,-21 8-2-16,-13 11-7 15,-19 18 21-15,-14 23 11 16,-5 29 3-16,-2 22 24 0,1 15 18 16,7 7-21-16,12 1-30 15,28-1-6-15,4 1 5 0,28-5-22 16,14-5 4-16,26-13 3 15,6-11-14-15,26-14-12 0,7-8-53 16,1-12-17-16,5-6-9 16,-6-4 7-16,-7-8-11 0,-11-4 10 15,-15 4 15-15,-20-3 25 16,-6 4 12-16,-14-1 18 0,-6 30-43 16,0 0-69-1,-46-15-49-15,7 12-96 0,39 3-282 16,-46 14-99-16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4:33.86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95 15 968 0,'-40'-4'198'16,"40"4"1"-16,-26 15-41 15,26-15-60-15,-20 37-34 16,13-4-29-16,7 0 54 0,0 1-30 16,0-34-21-16,27 44 9 15,-1-15 9-15,-26-29-2 0,47 34-13 16,-14-20 15-1,0-10-31-15,-33-4 18 0,39-4-24 16,-39 4 14-16,33-22-2 16,-13 0 14-16,-14-7 5 0,-12-1-22 15,-1-3 5-15,-13-8 15 16,-6 8 51-16,6 0 13 16,-6 7-36-16,26 26-11 0,0 0-17 15,-20-15-23-15,20 15-7 16,0 0-12-16,0 0-11 0,-26 48 5 15,6-7 5-15,20 3 6 16,0-7 2-16,7 4 2 0,6-1-8 16,0-7 5-16,7-3-12 15,6 0 10-15,-26-30-10 16,40 29 0-16,-7-14-6 0,-33-15 20 16,33 7-5-16,-33-7-5 15,33-18 3-15,-33 18-4 0,7-44-25 16,-7 3-4-16,-13 0 14 15,-14-3 0-15,0 7 12 0,-6 0 13 16,0 15-11-16,1 7-9 16,-1 19-2-16,-8 7 9 0,41-11 25 15,-33 40-15-15,14-3 4 16,6 8-8-16,6-5-1 0,14-3-5 16,6-7 10-16,-13-30-1 15,39 41-9-15,2-16 0 16,-2-10 6-16,7-7-11 15,-7-5 15-15,2-10-5 0,-8-12-13 16,-33 19 15-16,33-29-1 16,-20-4-16-16,-7-8 7 0,-12 0 6 15,-14-7-10-15,-6-3 0 16,-1 10 15-16,0 4-6 0,-6 11-2 16,7 19 10-16,-13 10-2 15,6 20 1-15,33-23 24 0,-34 51 8 16,8 1-12-16,19-4 1 15,0 0-9-15,14-4-15 16,13 1 1-16,-7-8 9 0,14-4-10 16,-1-11-9-16,-26-22 8 15,40 26-5-15,-1-15 7 0,-6-7-1 16,-33-4-1-16,34-15 5 16,-34 15-7-16,13-44 1 0,-6-4-12 15,-14-8 16-15,-13 1-18 16,-7 3 19-16,-6 4 17 0,0 15 65 15,7 7-40-15,6 15-14 16,20 11-24-16,-39 18 6 0,39-18-24 16,-34 45 17-16,21-8-23 15,13 0 11-15,7-4-95 16,-7-33-119-16,33 33-211 16,7-14-409-16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4:35.189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139 48 1171 0,'0'0'242'0,"0"0"106"15,0 0-85-15,0 0-79 0,0 0-40 16,13 41-41-16,6-1 5 16,-12-3-41-16,6 0-5 15,0 0-33-15,0-4-1 0,-6 1-8 16,6-9-3-16,-13-25-6 16,0 0-8-16,0 0 11 0,0 0-4 15,0 0-10-15,0 0 3 16,33 11 18-16,-33-11-30 15,0 0 12-15,13-36-1 16,-6-5 7-16,-14 0-12 0,-6 1 3 16,-7 6 7-16,-6 1 25 15,6 4 25-15,-6 14-7 0,6 7-35 16,-13 12 11-16,1 11-7 16,32-15-5-16,-40 40 12 0,14-3-7 15,6 0 9-15,14-3-12 16,6 3-2-16,6 0 5 0,7-8-5 15,-13-29-1-15,33 37-3 16,7-11-10-16,-8-11 4 0,8-8-4 16,-7-3-5-16,0-4 14 15,-33 0-2-15,39-19-7 16,-39 19 2-16,26-40-13 0,-13 3 11 16,-13-8-3-16,-13-3 3 15,0 4 2-15,-13 3-2 0,0 1 0 16,-1 10 0-16,8 15 0 15,-14 4 0-15,6 19 0 0,27-8 3 16,-39 33 14-16,13 4 7 16,6 0-4-16,7 3-4 0,6 8-8 15,7-7-2-15,13 0-6 16,7-12 7-16,-20-29 0 16,46 37-7-16,0-18 4 0,-6-12-2 15,6-3-5-15,-14-8 5 0,1-3-2 16,-33 7 9-16,27-34-18 15,-8 1-3-15,-12-7 1 16,-7-8 4-16,-13-8 16 0,-7-3-9 16,-6 7 0-16,-1 4 13 15,1 15 42-15,6 11 19 0,20 22-20 16,-39 11 8-16,6 11 31 16,0 19-7-16,7 3-8 0,6 0-40 15,7 4-11-15,13 0-20 16,0-7-1-16,13-4-9 0,-13-37-57 15,27 33-148-15,-27-33-152 16,39 22-261-16,-39-22-347 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4:45.56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165 205 611 0,'0'0'190'15,"0"0"-15"-15,0 0 13 16,0 0-49-16,0 0 43 0,0 0-55 15,0 0-1-15,0 0-30 16,-33-4-14-16,33 4-45 16,-46 22 3-16,19 1-9 0,27-23-15 15,-32 33-25-15,32-33 2 16,-20 33 1-16,20-33-3 0,0 0 11 16,-7 33 4-1,7-33 1-15,0 0-7 0,33 4 11 16,0-15 12-16,-7-4-43 15,7-14 31-15,0-8-29 0,-13-8 31 16,-1-3-32-16,-5-3 1 16,-1 6 25-16,-13 8-7 15,-7 8 15-15,7 29 6 0,0 0-3 16,0 0-18-16,-33-11 5 16,0 25 18-16,1 16-2 0,5 11 17 15,8 3-3-15,5 8 0 16,8-8-19-16,6 8 13 15,6-12-12-15,1 1-10 16,13-11-3-16,-20-30 23 0,39 33-7 16,-6-11-7-16,6-11-1 15,-6-11-27-15,0-4 26 0,-7-10 3 16,-26 14-23-16,27-41 15 16,-8-7-18-16,-19-4 2 0,-6-7 10 15,-7 7 5-15,-14 4 8 16,-5 8 26-16,5 10 10 15,27 30-12-15,-33-7-7 0,1 18 36 16,32-11 0-16,-27 48-11 16,8 0-13-16,19 4 3 0,0-8-23 15,19-11-10-15,1-3 10 16,-20-30-13-16,39 33-9 16,1-15-8-16,-7-6 17 15,-7-12-9-15,-26 0 7 0,33-12 8 16,-33 12-12-16,26-33 7 15,-13 4-17-15,-19-8 18 0,-1-8-17 16,-13 5 13-16,1 7 11 16,-8 7 44-16,1 7-39 0,-7 15 23 15,0 12 8-15,1 10 17 16,32-18-18-16,-33 45-17 16,6-1 0-16,14-3-18 0,7-4-1 15,12-4-9-15,1-7-12 16,13 0 17-16,-20-26-2 15,19 22-112-15,-19-22-172 0,0 0-208 16,0 0-298-16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4:48.473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207 26 1217 0,'0'0'180'0,"0"0"26"16,-33 3 19-16,6 16-38 15,8 10-26-15,4 5-29 0,2 6-8 16,7 2-37-16,-1-5-15 16,14-4-8-16,6 0-14 0,-13-33-14 15,40 34-34-15,0-12 25 16,0-15-19-16,6-11-5 15,-5-7 4-15,-1-7 5 0,-7-12-22 16,0-7 3-16,-6-3 15 16,-14-6 0-16,-6 2-21 15,-7 0 18-15,-20 3-10 0,-1 15 13 16,-5 11 4-16,-13 15 23 16,-8 11 48-16,0 15 15 0,1 8-25 15,5 3 1-15,8 3-31 16,6 2-25-16,7-9-3 0,7 0-5 15,13-33 2-15,7 30-16 16,-7-30 8-16,0 0 2 0,34 18 10 16,-34-18-12-16,32-3-4 15,-32 3 0-15,33-30-5 0,-12-3-1 16,-8-4 11-16,-13-5-2 16,-6 5 7-16,-14 0 1 15,-1 12 11-15,21 25 30 0,-33-15 21 16,-1 11 2-16,2 15 4 15,-9 8-14-15,41-19-43 0,-33 33-2 16,33-33-20-16,-19 37 14 16,19-37-91-16,0 0-176 0,0 0-177 15,0 0-324-15,32 3-197 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4:53.9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3095 0 370 0,'0'0'80'16,"0"0"-4"-16,0 0 31 15,0 0-23-15,0 0 27 0,0 0 35 16,0 0 24-16,0 0 21 0,0 0-37 15,0 0 30-15,0 0-3 16,0 0 22-16,0 0-30 0,0 0-27 16,-33 8-29-16,-6 10 10 15,-14 4-21-15,-12 12-19 16,-14 6-27-16,-7 1-10 0,-25 3-11 16,-8 1-20-16,-5-1 0 15,-14 8 3-15,6-1-4 0,1-6-1 16,19 3 4-16,0-8-4 15,14 1-6-15,6-4-4 0,0-7-7 16,6-5-3-16,14-2 3 0,6-1-9 16,14-4 19-16,12-7-22 15,14 0 15-15,-7-3 4 0,33-8-12 16,-20 7 13-16,20-7-3 16,0 0-3-16,0 0-2 0,0 0 0 15,0 0 18-15,0 0-5 16,0 0-7-16,0 0-11 15,0 0 12-15,0 0-2 0,0 0-14 16,0 0 5-16,0 0 16 0,0 0-5 16,0 0-14-16,0 0-6 15,0 0 13-15,0 0-26 0,0 0-48 16,0 0-53-16,0 0-17 16,0-37 4-16,7 4-21 0,6 3-9 15,7-6 23-15,0 6 23 0,6-3 33 16,0 3 51-16,-6 1 15 15,-20 29-5-15,33-30 23 16,-33 30 7-16,0 0-9 0,26-29 42 16,-26 29 41-16,0 0 9 15,0 0 7-15,0 0 8 0,0 0 42 16,0 0-8-16,0 0-37 0,0 0-4 16,-20 36-3-16,-6-2-21 15,6-1-26-15,-6-3 9 0,-7 3-23 16,0-7-15-16,7-1 8 15,0-2-1-15,0-5-19 0,26-18 8 16,-20 19 7-16,20-19-12 16,0 0-11-16,0 0 24 0,-13 25 35 15,13-25-7-15,13 30-11 16,-13-30 12-16,33 41 14 0,-7-12-24 16,-26-29-3-16,39 33 4 15,-6-7-26-15,-33-26-7 0,33 22 11 16,-33-22-14-16,33 23-5 15,-33-23 11-15,0 0-6 0,0 0-19 16,0 0-147-16,0 0-169 0,0 0-315 16,0 0-232-16</inkml:trace>
  <inkml:trace contextRef="#ctx0" brushRef="#br0" timeOffset="528">0 1275 1622 0,'0'0'282'0,"0"0"94"0,0 0-21 16,0 0-96-16,0 0-102 0,0 0-33 16,0 0-4-16,0 0-16 15,0 0-32-15,0 0-40 0,0 0-25 16,0-37 2-16,0 0-1 16,7-11-16-16,-1-11 0 0,8-11-36 15,-1-23-28-15,-7 5 16 16,14 3 35-16,-7 11 3 0,0 19 18 15,-6 10-20-15,6 16 20 0,-13 29-4 16,0 0 8-16,26 26 4 16,-6 14-5-16,0 1 28 0,-1 7-6 15,-5 4 21-15,5-4-27 16,1 0 14-16,6-4-24 16,1-7 19-16,-1-4-15 0,-26-33 5 15,33 37-10-15,-33-37-1 16,33 33-12-16,-33-33 17 0,0 0-20 15,0 0 18-15,0 0-10 0,0 0-8 16,0 0-38-16,0 0-67 16,0 0-85-16,0 0-118 0,0 0-83 15,0 0-138-15,0 0-54 16,0 0 54-16</inkml:trace>
  <inkml:trace contextRef="#ctx0" brushRef="#br0" timeOffset="754">13 1005 675 0,'0'0'234'16,"0"0"25"-16,0 0 4 0,0 0-132 16,0 0-1-16,0 0-2 0,0 0 89 15,0 0-32-15,0 0-22 16,0 0-41-16,0 0-64 0,33-18-22 15,7 3-25-15,6-3 10 16,13-5-49-16,0 1-187 16,13-4-232-16,7 1-215 0</inkml:trace>
  <inkml:trace contextRef="#ctx0" brushRef="#br0" timeOffset="2124">3943 48 577 0,'0'0'190'0,"0"0"5"15,0 0 23-15,0 0-30 16,0 0 21-16,0 0-13 0,0 0-12 16,0 0-39-16,0 0-6 15,-13 37-42-15,-7-7 12 16,7 0-20-16,-13-5-17 0,-7 5-49 16,0 7-2-16,-6 0 6 15,-14 4 0-15,0-1-12 0,-6 12-25 16,-13 3 36-16,-13 8 2 15,-7 0 2-15,-14 7 7 0,-12 0-20 16,-7 0-6-16,-13 1-7 16,7-9 10-16,-1 5 52 0,1-12-14 15,13-3-11-15,13 0-2 0,-1-8-13 16,14-3-11-16,7-1 37 16,6-6-11-16,7-5-34 15,13 1 6-15,0-8 1 0,6 4-12 16,0-4 4-16,14-3 2 15,-7-5-8-15,46-14 0 0,-39 22 8 16,39-22-2-16,-46 15-14 16,46-15 16-16,-40 19 3 0,40-19-18 15,0 0 15-15,-46 11-3 0,46-11-5 16,0 0-3-16,-46 11 11 16,46-11-12-16,0 0 4 0,0 0 9 15,-33 7-6-15,33-7-10 16,0 0 11-16,0 0-4 15,0 0-5-15,0 0-1 0,0 0 15 16,0 0-7-16,0 0-11 0,0 0 13 16,0 0 7-16,0 0-11 15,0 0-8-15,0 0 12 0,0 0 2 16,0 0-10-16,0 0-10 16,0 0-33-16,0 0-24 0,0 0-31 15,0 0-4-15,-19-44-13 16,25 3-18-16,-6 41 42 0,20-44 44 15,6 7-13-15,0 7 27 0,-26 30 37 16,0 0-20-16,0 0 7 16,33-33 5-16,-33 33 13 0,0 0-19 15,0 0 92-15,0 0 31 16,0 0-15-16,0 0 0 16,0 0-14-16,0 37-12 0,0-37-19 15,-6 41-19-15,6-41 15 0,-27 40-15 16,27-40-13-16,-32 41 13 15,32-41 10-15,-33 37-24 0,33-37 8 16,0 0-2-16,-40 33-19 16,40-33 4-16,0 0 8 0,0 0-2 15,-19 37-6-15,19-37 21 0,0 0-1 16,0 0-2-16,0 0 12 16,26 37-11-16,-26-37-14 0,39 26 5 15,-39-26-2-15,46 22-10 16,-46-22-13-16,59 11 30 15,-59-11-27-15,46 8-7 0,-46-8-27 16,0 0-117-16,0 0-142 16,0 0-229-16,0 0-283 0</inkml:trace>
  <inkml:trace contextRef="#ctx0" brushRef="#br0" timeOffset="2980">335 1656 876 0,'0'0'248'16,"0"0"30"-16,0 0-16 16,0 0-80-16,0 0-32 0,0 0 69 15,0 0 39-15,0 0-54 16,0 0-27-16,-6 44-34 16,-1-3-29-16,14 7-15 0,-7 0-12 15,0 3-27-15,0 5-27 16,0-1-4-16,6 1-18 0,-12-1-2 15,6-3-5-15,0-12-7 0,0-40-7 16,-7 45-43-16,7-45-69 16,0 0-90-16,0 0-105 0,0 0-106 15,0 0-18-15,0 0 51 16,0 0 69-16,0-45 34 0,0-10 10 16,7-8 61-16,-1-3 74 15,1-8 74-15,0 4 98 16,-1 7 77-16,1 15 39 0,-7 3 7 15,0 45 21-15,0 0-9 0,6-40-30 16,-6 40 13-16,0 0-17 16,0 0 119-16,0 0-34 0,33-37-42 15,-33 37-36-15,46-15-21 16,-46 15-6-16,46-7 10 0,-6 7-17 16,-40 0-17-16,39 0-42 0,-39 0-16 15,46 11 1-15,-46-11-16 16,33 11 7-16,-33-11 25 0,0 0 3 15,0 0-17-15,6 48-7 16,-12-7-18-16,6-41-7 16,-40 36-6-16,8 9 13 0,32-45-7 15,-40 40 9-15,40-40-9 16,0 0-6-16,0 0-26 0,0 0-27 16,0 0-13-16,0 0 38 0,0 0 8 15,0 0-2-15,0 0 15 16,46-25-7-16,0 10 29 0,0 11-4 15,-6 4-20-15,-8 4 22 16,-32-4-3-16,46 26 31 0,-46-26 16 16,0 0 1-16,40 51 21 0,-34-10-26 15,-6 0-13 1,0-41-16-16,-39 48-14 0,0-11 7 16,-14-4-4-16,7-7-3 0,0-8-14 15,0 1 17-15,7-8-7 16,39-11-82-16,-46 3-70 0,46-3-80 15,0 0-114-15,0 0-174 16,0 0-25-16</inkml:trace>
  <inkml:trace contextRef="#ctx0" brushRef="#br0" timeOffset="4348">4475 348 604 0,'0'0'93'0,"0"0"30"15,0 0 13-15,0 0 14 0,-39 22-6 16,-1 4 16-16,40-26 5 15,-59 52 2-15,7 3-32 16,-1 4 8-16,-6 8-7 0,-13 10-7 16,-7 4-24-16,-13 8-33 15,-7-8-29-15,-6 4 4 0,-13-3-7 16,-7-1-25-16,0-4 3 0,0 1 12 16,-6-4-13-16,-7 0 8 15,6-4 15-15,14-3 5 0,6-1-6 16,7-11-30-16,13 1-3 15,13-15 10-15,7-5-10 16,6-10-17-16,14-4 23 0,6-7-12 16,6-4 0-16,40-11 3 15,0 0-11-15,-52 15 13 0,52-15-14 16,-46 0-1-16,46 0 16 0,0 0 3 16,0 0 0-16,0 0-9 15,-53 11-11-15,53-11 8 0,0 0 8 16,0 0-5-16,-46 19-8 15,46-19 8-15,0 0 13 0,-52 22-28 16,52-22 6-16,0 0 11 0,-40 29 10 16,40-29-12-16,0 0-10 15,-46 34 14-15,46-34 0 16,-46 29 16-16,7-10-20 0,39-19-15 16,-40 22 4-16,40-22 8 15,-32 22 3-15,32-22 0 0,0 0 12 16,0 0-4-16,0 0-8 15,0 0 5-15,0 0-1 0,0 0 0 16,0 0-4-16,0 0 9 0,0 0-9 16,0 0-15-16,0 0-16 15,0 0-24-15,0 0-23 0,32-59-5 16,-5 7 15-16,6 4-11 16,-7 0 8-16,-26 48 22 0,26-48 25 15,-6 0-1-15,-20 48 46 16,0 0-25-16,0 0 11 15,13-44 4-15,-13 44 2 0,0 0-6 16,0 0 38-16,0 0-37 0,0 0 16 16,0 0 1-16,0 0 0 15,0 0 38-15,0 0 40 0,0 0-8 16,0 0-14-16,-20 48-13 16,-6 0 6-16,0-8-22 0,-1 1-12 15,1 0-17-15,-7-1-7 0,33-40 3 16,-33 48-10-16,33-48-9 15,-26 37 0-15,26-37-5 16,0 0 9-16,0 0-13 0,0 0 17 16,0 0-16-16,0 0 17 15,0 0-9-15,0 0 8 0,0 0-13 16,0 0 9-16,40 15-4 16,-40-15 0-16,46 7-7 0,-46-7 7 15,32 4 0-15,-32-4-87 0,0 0-108 16,0 0-85-16,0 0-140 15,0 0-134-15,0 0-27 0</inkml:trace>
  <inkml:trace contextRef="#ctx0" brushRef="#br0" timeOffset="4828">1025 2273 992 0,'0'0'203'0,"0"0"93"16,0 0-2-16,0 0-57 16,0 0-51-16,0 0-68 0,0 0-65 15,0 0-3-15,-39 7 37 16,39-7-12-16,-53 41 18 0,7 3 9 15,0-3-1-15,14 3-24 16,-8 0-16-16,14 8-21 16,0-4-10-16,6 0-13 0,7-4 5 15,13-7-16-15,0-37-1 0,19 45 3 16,-19-45 4-16,53 26-6 16,6-4 0-16,0-19-26 0,-6-3-62 15,6-7-109-15,0-4-160 16,-6-4-234-16,-7 4-151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5:50.72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420 111 721 0,'0'0'98'0,"0"0"28"16,0 0-5-16,0 0-5 15,0 0-33-15,0 0 16 0,0 0 78 16,0 0-25-16,0 0-8 16,-6 25-28-16,6-2 2 0,0 6-29 15,0 1-36-15,0 3-1 16,6-4-25-16,1 1 0 0,6 0-14 15,0-5-10-15,7-2 12 16,6-5-3-16,-6-7-6 0,6-3-6 16,-26-8 0-16,0 0-6 15,33-19 10-15,-33 19-11 16,26-37 18-16,-6-3 0 0,-7 3-19 16,-13 0-19-16,-6-8-6 15,-1 8 6-15,-6-3 1 0,0 10 47 16,-7 4-7-16,20 26-11 15,-39-11-3-15,12 8 23 0,-6 6-1 16,33-3-7-16,-39 22 16 16,6-3-4-16,33-19-20 0,-26 37 15 15,13-4 14-15,13-33-10 16,0 33-18-16,0-33 8 0,19 37 14 16,-19-37-10-16,27 30-23 15,-27-30 15-15,39 18-4 16,-6-10-8-16,-33-8 2 0,26-4-5 15,-26 4 9-15,0 0-12 16,20-33-5-16,-13 3 13 0,-7 1-2 16,-20-1 15-16,0 4-23 15,-6 4 8-15,0-4 20 0,-7 11 7 16,0 4 4-16,7 11-7 0,-7 0-18 16,33 0 24-16,-33 26 20 15,33-26-15-15,-40 37-9 0,21 0 14 16,-1-4 5-16,13-3-25 15,7 3 17-15,0-33-24 16,-6 33-5-16,6-33-1 0,6 34-7 16,-6-34 9-16,0 0 0 15,0 0-20-15,0 0 26 0,0 0-15 16,33 0-6-16,-33 0 12 16,0 0 1-16,7-41-12 0,-14 4-5 15,1 0 7-15,-14-4 10 16,-6 8-7-16,-1 11 3 0,27 22 24 15,-46-18 5-15,14 18-4 16,32 0 2-16,-33 33 31 16,6 0 1-16,14 4-13 0,7 4 1 15,12 3-23-15,7-3 1 16,7-8-14-16,13-4-10 0,6-3-4 16,7-11 13-16,0-4-13 0,0-7-7 15,-6-8 7-15,-1-3 0 16,1-8-4-16,-7-7-9 0,-7-8-6 15,0-3-11-15,-13-11 0 16,-6-4-3-16,-7-4 28 0,-7 0-9 16,-6 0 9-16,-7 8 1 15,1 11 12-15,-8 11-2 0,27 22 7 16,-46 18 15-16,7 12 9 16,6 7 2-16,0 7-3 15,14 4 6-15,5 4-20 0,8-8 1 16,6 0 1-16,6-7-11 0,8-3-10 15,-14-34-6-15,32 29 10 16,1-10 0-16,-6-12-12 0,-27-7 11 16,46-7-12-16,-14-8-16 15,-32 15-7-15,27-44 0 0,-8-1-18 16,-5-3 7-16,-14-7 15 16,-7-8 16-16,-6 8 9 0,0 10 17 15,0 8 21-15,13 37-9 0,-33-15 2 16,0 23 27-16,0 14 23 15,-6 15-12-15,12 7-21 0,8 4-20 16,5-3 4-16,1-5-23 16,13-3 1-16,7-3 6 15,13-5-9-15,-20-29-7 0,46 22 0 16,0-14 4-16,6-8-14 16,-6-8-33-16,0-7 17 0,0-3-7 15,-13-12 8-15,0-7-1 0,-20-7-1 16,-6-4 7-16,-7 4 12 15,-7 3 8-15,-6 12-4 0,-7 6-1 16,20 23-11-16,0 0-32 16,-39-7-56-16,39 7-87 0,-33 7-183 15,33-7-295-15,0 0-207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5:51.856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434 19 724 0,'0'0'200'0,"0"0"60"0,-40-18-37 15,40 18 4-15,-39-4-40 16,6 12-38-16,0 3-32 0,0 11 14 16,0 0-4-16,0 10-13 15,7 5 6-15,0 4 2 16,0-4-32-16,13 7 11 0,6-8-25 16,7 1-19-16,7-4-29 15,-7-33-3-15,26 41 0 0,-26-41-13 16,39 32 2-16,7-13-9 0,-6-12 0 15,6-7 4-15,-7-4-12 16,0-14 9-16,-6-3-20 0,0-5 2 16,-13-4-15-16,0-3-17 15,-14-4 16-15,-12-3-7 0,-8 3 35 16,-5 4 0-16,-1 4 13 16,-13 6 17-16,-6 9-15 15,-7 6 23-15,0 5 9 0,-7 3-5 16,1 3-11-16,6 1 2 15,6 7-1-15,7 4 12 0,33-15 15 16,-26 33-10-16,13 0-4 16,13 1-10-16,13-2-10 0,13 1-1 15,7 0-18-15,0-3 4 16,6-8-3-16,7-3-7 0,14-5 8 16,-1-7-6-16,0-4-5 15,-7-6-3-15,1 0 18 0,-7-12-20 16,-7 0 19-16,-12-3-5 15,-27 18-6-15,26-44-6 16,-19-1-6-16,-14 6 8 0,-13-2-1 16,-6 4-1-16,-7 4 6 15,-6 11 5-15,-1 7-3 0,1 15 0 16,-7 7 21-16,0 15 10 0,0 4 36 16,13 11 8-16,7 4-5 15,19 2-24-15,7-2-14 0,13 0-11 16,14-1-17-16,5-8-3 15,14-6 12-15,7-4-9 0,0-7-3 16,6-4-3-16,-7-11 0 16,-6 4-15-16,-6-8 15 15,-40 4 0-15,39-22-26 0,-39 22-3 16,20-44 1-16,-14-3 11 16,-12 2-7-16,-14 5 17 0,-6 3 7 15,-7 8-7-15,-6 7 9 0,-7 11 13 16,0 11 20-16,6 7-12 15,-6 8 5-15,13 4-17 0,0-2-1 16,33-17-14-16,-26 33-3 16,26-33-60-16,-6 34-96 0,6-34-99 15,6 33-152-15,-6-33-255 16,0 0-193-16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03.440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116 167 1139 0,'0'0'274'0,"0"0"-18"16,0 0-52-16,0 0-5 0,0 0-26 15,0 0-33-15,0 0-17 16,7 41-25-16,6-11-28 16,0-1-10-16,-13-29-16 0,26 37-11 15,-26-37-16-15,0 0-1 16,33 30-16-16,-33-30 4 15,0 0 7-15,0 0-9 16,0 0 2-16,0 0-10 0,13-41 6 16,-13-3-22-16,-6 3-12 15,-1-7-11-15,-6-1 16 0,-7 1 21 16,7 11 1-16,0 11 0 16,13 26 18-16,0 0-2 15,-33 4 35-15,33-4 29 0,-39 48 13 16,6 0-15-16,13 8-21 15,1-8-9-15,12 0-10 16,7-3-7-16,7-8-13 16,-1-3 11-16,-6-34-17 0,26 26-1 15,7-8 6-15,0-10-2 16,-7-12-11-16,-26 4-4 0,40-22 7 16,-7-11-4-16,-7-5 7 15,-6-7-36-15,-1-3-6 16,-19-3 23-16,0 6 2 0,0 0-4 15,-13 15 18-15,13 30 5 16,0 0-11-16,-46 0 16 0,7 26 38 16,6 12-13-1,0 6 13-15,13 4 18 0,1 1-24 16,12-1-10-16,7-3-6 16,7-12-19-16,-7-33-7 0,26 37 0 15,7-15 7-15,0-7-1 16,0-11-6-16,-1-8 9 15,1-7-9-15,-33 11 0 0,40-44-9 16,-7-4 12-16,-14-9-3 16,-6-2 11-16,-6-4-11 0,-7-1 0 15,-7 13 73-15,1 10 15 16,-7 15-15-16,13 26-6 16,-40-3 18-16,1 14-23 15,-1 7-9-15,14 8-20 0,26-26-24 16,-39 41-3-16,19-3-3 15,20-38-185-15,-20 29-185 16,20-29-283-16,-13 30-450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8:50.6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1723 0 631 0,'0'0'114'0,"0"0"159"16,0 0 77-16,-33 51-31 15,0 12 27-15,-8 11-41 0,-5 19-44 16,0 7-39-16,-6 11-59 15,-7 0-51-15,-8 8 36 0,1-5-50 16,1 1-44-16,-1-4-19 16,6-7-7-16,1-4-28 0,6-15 6 15,7-11-10-15,7-15 9 16,5-11-5-16,14-11 0 16,0-6 12-16,20-31-23 0,0 0-30 15,-19 25-81-15,19-25-71 16,0 0-111-16,0 0-108 0,0 0-144 15,0 0 8-15,0 0 69 0</inkml:trace>
  <inkml:trace contextRef="#ctx0" brushRef="#br0" timeOffset="465">7 2077 871 0,'0'0'255'16,"0"0"-3"-16,0 0 27 0,7-26-44 16,12 12-63-16,21-2-46 15,6 5 16-15,7 7-53 0,13 0 42 16,6 1-62-16,2 3-30 0,-2 3-16 15,7 1-16-15,-7 0 0 16,8-1-14-16,-8 5 26 0,-6-1-32 16,-6-2 22-16,-7 2-9 15,-21-3-12-15,-32-4 12 16,27 4 3-16,-27-4-9 0,0 0-141 16,0 0-143-16,0 0-152 0,0 0-44 15,0 0 37-15</inkml:trace>
  <inkml:trace contextRef="#ctx0" brushRef="#br0" timeOffset="828">0 2021 804 0,'0'-30'254'0,"0"30"4"16,0 0-30-16,40-15 7 0,-7 12 7 15,-7 14-31-15,8 7-6 0,-8 8-19 16,0 5-63-16,1 6 19 16,-1 0-29-16,-6 7-45 0,6 0-38 15,-6 8-11-15,6 0 54 16,-6 11 12-16,6-4-39 15,1-3-34-15,0-4 4 0,-8-4-9 16,1-11-7-16,-20-37-4 0,20 33-1 16,-7-7 11-16,-13-26 0 15,0 0-23-15,0 0-116 0,0 0-103 16,0 0-137-16,0 0-110 0,46-26-77 16,-13-7 23-16,-7-8 43 15</inkml:trace>
  <inkml:trace contextRef="#ctx0" brushRef="#br0" timeOffset="1084">957 1947 1122 0,'0'0'326'0,"0"0"7"16,0 0-48-16,0 0-24 0,0 0-39 15,-33 22 5-15,-6 15-26 16,5 12-42-16,-5 6-36 0,-1 8-35 15,7 7-32-15,1 1-11 0,-1-1-16 16,0 0-12-16,6-6-12 16,0-5-10-16,8-7 16 0,5-12-11 15,8-6-4-15,-1-9-7 16,7-25 5-16,0 0-117 16,0 0-148-16,0 0-222 0,0 0-254 15,40-29-76-15</inkml:trace>
  <inkml:trace contextRef="#ctx0" brushRef="#br0" timeOffset="1592">1894 533 556 0,'20'-41'42'0,"-20"41"100"0,0 0 77 16,0 0 6-16,0 0 40 15,0 0-41-15,0 0-57 0,0 0 123 16,0 0-29-16,0 0-26 0,0 37-35 15,7 7-5-15,-7 12-41 16,6 15-47-16,7 3-37 0,7 11-41 16,6 0 26-16,7 7 12 15,7 1-35-15,6-4 14 0,14 0 32 16,-8-4-18-16,8-4-25 16,5-7-26-16,2-3 10 0,-8-8-19 15,-6-8 0-15,-1-10 2 16,-11-8-2-16,-41-37 5 0,33 36-5 15,-33-36 11-15,0 0-3 16,0 0-8-16,0 0 8 0,0 0-8 16,0 0 0-16,0 0 3 0,0 0-19 15,0 0-67-15,0 0-55 16,0 0-16-16,0 0-39 0,0 0-71 16,0 0-96-16,0 0-140 0,0 0-70 15,-33-3-8 1</inkml:trace>
  <inkml:trace contextRef="#ctx0" brushRef="#br0" timeOffset="1952">1888 2218 931 0,'0'0'361'0,"0"0"16"16,0 0-32-16,0 0-51 15,0 0-43-15,39 3-33 0,1-10-38 16,19-4-48-16,0-4-49 16,14 0-33-16,13-7-9 0,-1 7-11 15,2-3 34-15,-2-1-28 0,0 8-19 16,-5 0-9-16,-14 7-8 15,0 1-4-15,-14-1 7 0,-11 0 6 16,-2 4-2-16,-39 0-5 0,33-3-2 16,-33 3-7-16,0 0-61 15,33-4-86-15,-33 4-111 16,0 0-145-16,0 0-141 0,0 0-7 16,0 0 124-16,-40 18 48 15</inkml:trace>
  <inkml:trace contextRef="#ctx0" brushRef="#br0" timeOffset="2277">2006 2170 746 0,'-46'0'274'16,"0"0"25"-16,13 3 16 0,33-3-70 16,0 0-74-16,0 0-16 15,0 0 74-15,0 0-45 16,0 0-59-16,46 22 15 0,0 1-19 15,0 2 20-15,13 5-20 0,-5 3-17 16,5 4-60-16,0 4-12 16,-6 3 1-16,-1-3 16 0,-5-3-25 15,-7-5-9-15,-7-3-15 16,-7-8 7-16,-26-22 3 0,26 22 0 16,-26-22-5-16,0 0-5 0,27 22-8 15,-27-22-34-15,0 0-55 16,0 0-24-16,0 0-15 15,0 0-54-15,0 0-59 0,0 0-83 16,0 0-147-16,0 0-41 0,26-11 37 16,-26 11 21-16</inkml:trace>
  <inkml:trace contextRef="#ctx0" brushRef="#br0" timeOffset="2532">2976 2051 1080 0,'13'-41'337'0,"-13"41"46"16,0 0-56-16,0 0-100 0,0 0-49 16,0 0 4-16,0 0 61 15,0 0-51-15,0 0-50 16,-33 34-7-16,-6 7-9 0,6 3-2 16,-1 8-19-16,1-1-29 15,1 1-43-15,5 3-12 0,1-10-8 16,0-1-8-16,6-3-5 0,7-11 11 15,0-4-11-15,13-26-24 16,-7 22-121-16,7-22-104 0,0 0-209 16,0 0-368-16,0 0-153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04.477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190 59 1134 0,'-47'18'215'16,"14"-3"25"-16,0-4-62 0,33-11-28 15,-34 29-32-15,34-29 16 16,-26 37 1-16,13-3-41 15,13 3-3-15,6-1-16 0,21-6-26 16,0-4-11-16,12-4-28 16,14-3-7-16,1-8 7 0,-2-4 4 15,-5-7 3-15,-7-4-14 16,-7-7-3-16,-33 11 7 16,33-26-7-16,-20-3 2 0,-13-1 1 15,-13-3-17 1,-6 0 18-16,-15-8 0 0,-6 0-4 15,1 5 10-15,-8 2 3 0,7 8 26 16,8 12-20-16,-9 6 19 16,8 8 7-16,0 15 31 15,33-15-3-15,-33 44 21 16,19 4-14-16,14-3-20 0,14 3-21 16,12-11-9-16,14-4-17 15,6-7 3-15,8-8-6 0,-8-3-4 16,14-8-4-16,-7-7 13 15,-6-3-7-15,-15-5-13 0,-5-10 9 16,-27 18-4-16,27-33 4 16,-14-8 1-16,-19 4-11 0,-9-7 1 15,-4-4-3 1,-14 3 2-16,0 8 8 0,6 12 10 16,0 6-21-16,-12 15 36 15,-1 15 14-15,7 12 50 0,-7 10-9 16,6 4-11-16,8 7-6 15,6 8-10-15,14-4-6 0,6-4-8 16,13-7-3-16,7-7-16 16,6-4-9-16,14-12 2 0,6-3-5 15,1-7-10-15,-1-8-5 16,-5-7 5-16,-2-3 3 0,-6-9 0 16,-7-13 6-16,2-9-13 15,-15-3 1-15,-7 0 13 16,1 11-8-16,-7 4 2 15,0 33 2-15,-7-30-10 0,7 30 10 16,0 0-10-16,0 0-11 16,-26-22-107-16,26 22-157 0,0 0-197 15,0 0-280-15,0 0-200 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15.092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659 150 1747 0,'0'0'347'0,"-33"0"-32"16,33 0-88-16,0 0-108 0,0 0-82 15,0 0-10-15,-33 18 36 16,33-18 5-16,-40 41-19 0,14-4-26 15,26-37-2-15,-13 48 7 16,6-11-23-16,7-37 2 16,14 42 10-16,-14-42-6 0,13 29-11 15,-13-29 8-15,0 0-8 16,0 0 0-16,39-4-4 0,-39 4 14 16,20-33-10-16,-27-1 0 15,-6-7 0-15,-13 1-6 16,-7-1 3-16,-13 8 14 15,-7 7-11-15,0 11-18 16,0 11 18-16,-12 12-3 0,12 10 3 16,-6 8 3-16,13 0-9 15,6 7 3-15,14-3 19 0,6 3 1 16,20-3-1-16,0-30 0 16,33 30-16-16,20-11 15 15,6-12-12-15,13-11-6 0,1-7 12 16,5-4-9-16,2-8 0 15,-7 1-7-15,-8-4 13 16,-12-11 1-16,-14-3 5 16,-12-1-16-16,-14-7-8 0,-20 3 9 15,-13 4 3-15,-12 15 4 16,-28 11-8-16,-5 19-3 0,-14 15 15 16,-1 10 36-16,1 8 21 15,13 5 1-15,7-2-13 16,13 1-22-16,13 0-13 0,20-4-11 15,7-4 9-15,6-33-13 16,39 38 7-16,7-16-10 0,13-11 0 16,20-11 6-16,0-7-9 15,1-12 3-15,-1 0 7 16,-14-11-1-16,-5-3 3 16,-21 3-9-16,-6-3-4 15,-13 0 1-15,-20 0 6 0,-20 3 0 16,-13 7 19-16,-13 8 41 15,-13 15 14-15,-13 11-2 0,-7 8 11 16,5 8-13-16,15 6-15 16,7 0-25-16,19 4-17 15,20 4-4-15,13-1 0 0,19 2-12 16,-19-42 16-16,53 41-6 16,0-16-10-16,0-2-6 0,6-12-60 15,-13-8-58 1,0-6-39-16,-13-8-9 0,7-4-7 15,-40 15-1-15,26-37 8 16,-13 0 15-16,-6 3 9 0,-7 34 49 16,-20-41 21-16,20 41 50 15,-40-37 5-15,-6 7 23 16,7 12 47-16,0 7 63 0,39 11 17 16,-53-4-11-16,6 12-23 15,14-1-4-15,-6 11-12 0,39-18-37 16,-27 41-26-16,27-41-2 15,-6 48-3-15,6-48-2 16,39 45-14-16,14-22-89 16,0-5-102-16,7-10-82 0,-1-8-207 15,6-12-218-15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16.044"/>
    </inkml:context>
    <inkml:brush xml:id="br0">
      <inkml:brushProperty name="width" value="0.25" units="cm"/>
      <inkml:brushProperty name="height" value="0.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575 133 1343 0,'0'0'345'16,"0"0"22"-16,0 0-84 15,0 0-97-15,0 0-16 16,-34 30-17-16,1 0-12 0,0 7-25 16,0 3-55-16,14 1-10 15,-1-1-14-15,13-3 7 0,7-3-25 16,0-5 5-16,13-7-24 15,-13-22 2-15,27 26 3 0,-8-11 7 16,8-11-12-16,-1-8-5 16,7 0 12-16,-33 4 5 15,40-29-8-15,-7-1-4 0,0-10 0 16,-13-8 0-16,-7-12-7 16,-13 1 9-16,-13 0 6 15,-20 0-13-15,-20 15 20 16,0 10 30-16,-20 16 19 0,-12 14 15 15,-1 12 19-15,7 14 13 16,7 7 9-16,18 5-18 0,8 6-4 16,20 5-11-16,19-1-19 15,14 0-15-15,19-7-12 0,13-3-9 16,8-9-9-16,6-6-12 16,6-4-2-16,0-12-4 0,-13-3-5 15,14-7 6-15,-14-8-2 16,-6-11 1-16,-14-7-1 15,7-15-7-15,-20-7-4 16,-6-1 7-16,-14 1 15 0,-13 10-5 16,-6 5 17-16,-13 14 1 15,-7 11 13-15,6 11-2 0,-7 12-11 16,1 3-11-16,7 0-12 16,39-11 2-16,-33 18-12 0,33-18-12 15,0 0-256-15,0 0-163 16,0 0-154-16,0 0-280 15,0 0-174-15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44.35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2469 316 494 0,'-59'-33'52'15,"-7"3"18"-15,0 0 31 16,-6 1 14-16,-7-8-49 0,0 0 19 15,-6 4 7-15,0 3-10 16,-1 1 22-16,1 10-49 16,-1 4 10-16,-6 15-15 0,0 8-31 15,-6 10 49-15,-7 4-9 16,6 12 0-16,-6 6-4 0,0 5 10 16,0 6 24-16,0 5-23 15,6 3-44-15,7 7 37 16,7 5 24-16,-1 6-3 0,14 4-29 15,0 4-5 1,12 8 42-16,14 7-42 0,0 3 18 16,20 0-7-16,6 5-28 15,7-1-34-15,20 0 42 0,13 0-9 16,12-4 24-16,14-3-24 16,27 0-6-16,25-19 7 15,21-11-29-15,25-14 6 0,14-12 13 16,19-7 1-16,7-7-23 15,13-8-7-15,-19 0 10 0,-7-11 5 16,-14-3 12-16,-19-8-12 16,-6-4-10-16,-7-15 5 15,-20-14 11-15,0-11 6 0,-7-15-22 16,8-19 17 0,-14-14 0-16,6-19-19 0,1-26-12 15,-1-22 19-15,-12-11 0 16,-7 0 3-16,-27 8 0 0,-12 18 3 15,-34 14-15-15,-19 23 5 16,-13 22-10-16,-20 19 6 16,-13 22 23-16,-7 14-10 0,-6 15-112 15,-1 8-118-15,1 7-146 16,6 0-237-16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51.59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103 121 345 0,'0'0'86'0,"0"0"33"0,0 0 16 15,0 0-24 1,0 0 44-16,0 0-39 0,0 0 65 16,0 49-19-16,0-1-66 15,0 0-6-15,-7 4-25 16,7-1-16-16,-7 5-18 0,7-4-1 15,7-7-18-15,-7-1 19 16,14-7-21-16,-1-4 11 0,-13-33 35 16,0 0-38-16,39 34 2 15,-39-34-3-15,46 11-2 16,-6-11 16-16,-14-15-3 0,1-15-35 16,-7-10 7-16,0-8 7 15,-14-8-1-15,-6-8-6 0,-6-6 13 16,-14 4-7-1,0 3-23-15,-7 11 30 0,1 11 37 16,26 41-19-16,0 0-21 16,-46-26-28-16,6 26 18 15,40 0 12-15,-39 37-12 0,5 12 28 16,8 10-23-16,13 7 20 16,6 4 17-16,7-2-16 0,7-2-10 15,6-10-22-15,6-4 43 16,2-8-25-16,5-11 3 15,-26-33-13-15,40 33 3 0,-7-13 2 16,-33-20 1-16,33 0 17 16,-33 0-20-16,32-34 8 15,-12-3-27-15,-20-15 14 16,-6-11 17-16,-8-3 0 0,-5-6-36 16,-1 13 13-16,-6 11 44 15,13 11-21-15,13 37-31 16,0 0 18-16,0 0 15 0,-40 30-1 15,20 14 1-15,7 12-11 16,13 11 25-16,0 0-9 0,7-1-10 16,6-7 9-16,7-7-20 15,6-3 3-15,7-12 7 16,0-4 9-16,0-11-16 16,0-7-14-16,-33-15 25 0,27 8-7 15,-27-8-19-15,26-30 19 16,-6-11-3-16,-20-14-7 15,0-20-4-15,-7-14 18 0,-13-3-19 16,1-9 5-16,-8 9 14 16,-6 18-24-16,0 19-1 0,13 9 30 15,20 46-19-15,0 0-9 16,-46 42 25-16,7 10-11 16,12 10 9-16,14 5 20 0,-1-1-10 15,14-2-7-15,7-8 2 16,0-8-3-16,13-4 1 15,0-11-13-15,-20-33 13 16,39 26-21-16,0-15 21 0,-6-14-17 16,0-12 0-16,-6-18 12 15,-7-15-19-15,-7-15 9 0,-6-15 14 16,-20-8-16-16,-7-6-8 16,-6 10 25-16,-8 16-11 15,8 13 13-15,26 53-19 0,-46-18 15 16,0 36-27-16,-1 23 27 15,14 15 43-15,0 15-30 16,13 2-14-16,14-2 16 16,-1-8-34-16,14 0 14 0,-1-7 0 15,14-12-2-15,0-7 1 16,-20-37-3-16,46 29 1 0,-13-10-5 16,0-19-8-16,0-15 10 15,-7-14-7-15,1-19 3 16,-14-12 3-16,-7-13-11 0,-12-17 5 15,-7-2-3-15,-14 7 11 16,8 11-5-16,-1 14 4 0,0 19-13 16,20 41-1-16,0 0 7 15,-39 44 7-15,5 20 5 16,14 10 6-16,1 7 4 16,12-3-2-16,14 0-4 0,-1-11-7 15,7-8 5-15,14-7-1 16,-7-15-4-16,13-8-6 0,0-14-5 15,0-8 5-15,0-10 6 16,-33 3-6-16,33-41 3 16,-6-11 0-16,-21-10-3 0,1-12 0 15,-20-9 2-15,-8 2 3 16,1 4-5-16,-6 17-3 0,6 16 8 16,20 44-5-1,0 0-3-15,-32-11 8 0,-1 37 26 16,6 22-13-16,8 11-2 0,5 7-9 15,7 1 13-15,7-7-8 16,7-8-4-16,0-8-4 16,6-3 7-16,7-12-5 0,-20-29-6 15,39 19-7-15,-6-12 7 16,0-18 3-16,-7-15 0 16,2-18 3-16,-9-11-1 0,1-19-5 15,-20-16-12-15,0-2 7 16,-13 3 5-16,0 10 2 0,-8 17 2 15,8 17-4 1,13 45-21-16,0 0 8 0,-39-7-36 16,-1 29-142-16,40-22-202 15,-39 55-283-15,19 1-147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53.87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98 292 610 0,'0'0'160'15,"0"0"61"-15,0 0-2 0,0 0-79 16,0 0-64-16,0 0 32 16,0 0-36-16,-33 0 42 0,33 0 21 15,-33 34 16-15,14 10 11 16,12 8-44-16,1 7-54 16,6 0 12-16,6-4-44 0,7 1 11 15,7-8-18-15,6 0-2 16,1-11 4-16,-1-8-15 15,7-7-4-15,0-7 16 0,-7-7-19 16,-26-8 4-16,39-19-12 16,-6-7 5-16,-13-7 14 0,0-8-16 15,-7-10-9-15,-7-8 20 16,-6-4-5-16,0-4-21 0,-13 12 29 16,0-1-24-16,0 12 25 15,-7 18 1-15,20 26 11 0,-39-7-7 16,-1 18 60-16,7 22 15 15,1 8 9-15,-1 10-18 16,13 9-5-16,0 10-22 0,7-7-33 16,13-4-1-16,0-4-9 15,7-3 0-15,6-8-7 0,0-7-2 16,13-7-2-16,-26-30 0 16,40 29 3-16,-14-10 8 0,-26-19-9 15,39-8-4-15,-6-10-3 16,-6-15 0-16,-1-12-7 0,-6-14 3 15,-1-7-3-15,-19-12-4 16,0 0 11-16,-13 5 0 0,0 6-5 16,-7 15-1-16,7 12 6 15,13 40 0-15,-39-26 0 16,6 30-11-16,0 18 17 0,7 15 18 16,-1 14 4-16,1 5-2 15,13 3 10-15,6 4-8 0,7-4-12 16,0 0-1-16,7-7-1 0,0-8-2 15,12 0-3-15,1-10 0 16,-20-34-6-16,33 33-12 0,-7-11 9 16,7-7 2-16,-33-15-2 15,39-8 11-15,-39 8-8 0,33-48 1 16,-6-11-13-16,-8-7-12 16,-12-15-15-16,-7-8 18 15,-7 0 4-15,-6 0 5 0,-7 8 0 16,7 15 9-16,-6 10-5 0,5 19 1 15,14 37 4-15,0 0 0 16,-46 8 10-16,0 18 22 16,14 11 12-16,-1 11-3 0,6 7 5 15,8-3-18-15,-1-1-10 16,20-3-16-16,-7-3 3 0,14-1 1 16,13-11 2-16,-7 1 6 15,-13-34-8-15,33 29-2 0,6-10-1 16,-6-12-3-16,0-14-7 0,0-12-13 15,6-14-11-15,-6-15-29 16,-7-15-19-16,-6-14 3 0,0-16 15 16,-14-3 25-16,-12 0 17 15,-1 15 10-15,-13 14 5 16,1 16-1-16,19 51 2 0,-46-12-2 16,-7 38 18-16,7 19 19 15,7 17 6-15,-1 5 3 0,7 7-9 16,14 0-11-16,-1-4-5 15,7-7-3-15,6-4-3 0,14-7-6 16,-1-12-4-16,8-3 4 16,5-4-4-16,-19-33 0 0,40 30 0 15,-7-15-4-15,-1-12 4 16,1-14 7-16,0-11 1 16,0-15-15-16,0-7-11 0,-7-12-12 15,0-6 3-15,-6-1 13 16,0 7 14-16,-14 12-8 0,1 7 1 15,-7 37 2-15,0 0 2 16,0 0 3-16,0 0 11 0,-46 26 10 16,7 15 1-16,12 3-6 0,1 4-4 15,13 4 0-15,0-1 5 16,6-6-4-16,7-5-2 0,0-10-3 16,0-30-4-16,7 37 3 15,-7-37-5-15,0 0 0 0,0 0-5 16,26 33 7-16,-26-33-12 15,33-3 8-15,-33 3 8 16,33-41 0-16,-14-11-5 0,-5-11-20 16,-1-11 2-16,-13 1 12 15,0 6-9-15,0 12 9 0,-7 10-2 16,7 45-1-16,0 0 0 16,0 0 6-16,-33-3 3 0,-6 25 15 15,13 11-1-15,-1 11-6 16,1 1-5-16,13 3 8 0,0 0-14 15,13-8 8-15,-7 1-4 16,14-11-2-16,-7-30 11 16,13 33-9-16,-13-33-4 0,0 0-5 15,39 15 10-15,1-15-10 16,-7-15 5-16,6-15-8 0,-13-7-24 16,1-18-24-16,-8-8 4 0,-6-11 20 15,-6-3 11-15,-7 3 5 16,-7 7 5-16,1 19 11 0,-14 11-3 15,20 37-10-15,-39-3 6 16,-14 21 12-16,7 23 15 0,0 10 14 16,7 12 0-16,-1 0-4 15,14 0-3-15,0-8-6 0,13-3-11 16,6-4-1-16,7-7 0 16,7-8-1-16,-7-33-6 15,26 41 2-15,-26-41-4 0,39 29 4 16,-6-18 7-16,-33-11-6 15,40-15 0-15,-14-14-5 0,0-8-25 16,-6-11-22-16,0-4 14 16,-14-3 16-16,1 7 8 0,-1 7-6 15,-6 41 8-15,0-37-27 16,0 37-88-16,0 0-116 0,0 0-236 16,0 0-343-16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6:58.652"/>
    </inkml:context>
    <inkml:brush xml:id="br0">
      <inkml:brushProperty name="width" value="0.1" units="cm"/>
      <inkml:brushProperty name="height" value="0.1" units="cm"/>
      <inkml:brushProperty name="color" value="#9966CC"/>
      <inkml:brushProperty name="fitToCurve" value="1"/>
    </inkml:brush>
  </inkml:definitions>
  <inkml:trace contextRef="#ctx0" brushRef="#br0">45 1565 954 0,'0'0'157'16,"0"0"111"-16,0 0-4 16,0 40-95-16,0-40 26 15,46 30-9-15,-7-8-12 0,7-3-62 16,7-1-12-16,6 1-21 16,-6-5 23-16,6 5-46 15,0-1-2-15,-6-3-20 16,6 0-34-16,0 0 16 0,0-8-16 15,0 0 2-15,0 1 5 16,0-5-22-16,1 1 11 0,-1 0 9 16,-7-4 1-16,7 0-6 15,-6 4-8-15,0-4-6 16,-1-4 21-16,-6 0-7 0,7 0 0 16,-7 4-7-16,0-3 14 15,0 3-3-15,-13-4-14 16,6 0 10-16,-6 1 7 0,0 3-11 15,6-4 6-15,-13 4 6 16,14-4-20-16,-7-3 12 16,0 3 8-16,-1 1-21 15,1-5 10-15,0 4 11 0,0 1-8 16,-7-5 2-16,-26 8 1 16,40-3-14-16,-8-1 11 0,-32 4 15 15,33-7-28-15,-33 7 20 16,40-8 0-16,-40 8-14 15,33-11 7-15,-33 11 2 0,32-11-9 16,-32 11 12-16,33-15 3 16,-33 15-21-16,33-22 16 15,-33 22 6-15,33-18-13 16,-33 18 9-16,26-23-9 0,-26 23-2 16,27-29 11-16,-27 29-11 15,32-33 13-15,-32 33 2 0,27-30-9 16,-27 30-6-16,19-26 12 15,-19 26-21-15,20-29 28 16,-20 29-6-16,0 0-13 0,20-34 12 16,-20 34-1-16,13-33-19 15,0 4 21-15,-13 29 2 0,7-37-12 16,-1 3-2-16,-6 34 8 16,7-37-3-16,-7 8 6 15,0 29 1-15,0 0-11 16,0 0 4-16,0-41 8 0,0 41-20 15,6-37 24-15,-6 37-1 16,0 0-24-16,-6-40 13 16,6 40 7-16,0-37-7 0,0 37-11 15,0-34 27-15,0 34-16 16,0 0-7-16,-7-40 22 0,7 40-13 16,7-37 9-16,-7 37-5 15,-7-37-1-15,7 37-12 16,0-37 21-16,0 37-9 15,-6-48-12-15,6 15 18 0,0 33 5 16,-7-45 0-16,-6 12-2 16,13 33 10-16,-7-44-27 15,7 44-4-15,-13-59 29 0,7 18-22 16,-1 4-11-16,-6 0 11 16,13 37 13-16,-20-48-19 0,7 7 13 15,-7 5 5-15,20 36-3 16,-32-45-9-16,-1 8 12 15,6 4-9-15,8 3-3 0,-8 1 0 16,27 29 8-16,-32-37-14 16,-1 7 14-16,33 30 6 15,-40-37-19-15,-6 8-7 16,7 7 7-16,0 3 17 0,-1 4-16 16,-6 1 16-16,-6 3-9 15,6 3-11-15,-7 1 4 0,0-1 4 16,1 1 8-16,-1 3-16 15,1 1 12-15,-1-1-1 16,1 0-7-16,-8 4-3 0,8 0 14 16,-1 8-13-16,-6-1 3 15,7 0 7-15,-1 1 7 16,0 3-21-16,1 0 18 16,-1-4-1-16,1 8-18 0,-1-4 7 15,1 8 14-15,-1-5-7 16,0 5-6-16,1-1 3 15,-1 5 0-15,7-1-9 0,0-4 17 16,0 4-5-16,46-22-7 16,-59 41 12-16,7 3-5 0,12 1-11 15,40-45 16-15,-52 66 31 16,6 1-9-16,13-8 10 16,0 0-2-16,7 4-10 0,6-8-13 15,0 4 7-15,0-7 22 16,7 3-28-16,7-3 6 15,-1 0 11-15,-6-4-14 16,13-4-7-16,0-3 15 0,0 3 17 16,7-7-25-16,-1 4 7 15,7-4 17-15,0 0-7 0,-13-37-14 16,40 48 2-16,-14-8-10 16,-26-40-11-16,33 41 18 15,-33-41-9-15,39 37 4 0,-39-37 22 16,46 33-20-16,-46-33-2 15,40 30 16-15,-40-30-9 16,39 26-19-16,-39-26 11 16,40 25-15-16,-40-25 0 0,0 0 4 15,0 0-10-15,0 0 11 16,0 0-17-16,0 0-96 0,0 0-82 16,0 0-92-16,33 0-130 15,-33 0-164-15,0 0-192 16,46-14 43-16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02.371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250 45 346 0,'0'0'143'16,"0"0"0"-16,0 0 28 15,0 0-32-15,0 0 2 16,0 0 53-16,0 0-29 0,0 0-12 16,0 0-33-16,0 0-39 15,0 0-25-15,0 0-14 16,-41 18-8-16,41-18 5 0,-34 45 5 16,15-1-16-16,6 5-14 15,5-1 24-15,8 0 6 0,8-7-27 16,-2-1-2-16,1-3 10 15,-1-7 10-15,-6-30-4 16,0 0-17-16,0 0-6 16,0 0 5-16,0 0 19 0,41 23 33 15,-41-23-72-15,0 0 4 16,40-45-4-16,-13 0 12 16,-13-10 10-16,-8-4 5 0,-6-4-27 15,-6-1 3-15,-14 9 20 16,-1 10 18-16,21 45-1 15,-34-37-3-15,34 37-7 0,-47 0-3 16,0 23 21-16,13 6 2 16,1 15 3-16,13 5-12 0,6 0 2 15,7 2 7-15,1-3-15 16,6 0-11-16,6-7-9 16,1 0 9-16,13-7-4 15,-20-34-9-15,20 37 10 0,-20-37 2 16,0 0-7-16,34 18-1 15,-34-18-8-15,34-14 6 16,-34 14 9-16,21-50-15 0,-8 2 0 16,-7-7-5-16,-12 0 0 15,-1 3 9-15,1 0 5 0,-9 14-4 16,9 9-5-16,6 29-11 16,0 0 2-16,0 0 6 15,0 0 16-15,-27 33 2 0,7 16-11 16,7-1 15-16,5 4-11 15,8-8-8-15,8 0 17 16,-2-7-12-16,1-2 10 16,-7-35-10-16,20 37-8 0,-20-37 12 15,40 25-4-15,-13-17-14 16,-27-8 18-16,41-22-2 16,-14-8-7-16,0-8 8 0,-14-10-8 15,-6-4-12-15,-7-7 24 16,-7 4-12-16,1 3-17 0,-15 7 25 15,21 45-5-15,0 0-14 16,-40-30 11-16,6 38 0 16,0 21 7-16,8 16 38 15,-2 11-8-15,15 3-14 0,-7-4 3 16,13 1-15-16,0-7 6 16,7-1-7-16,7-11-1 15,6-8-5-15,-13-29 6 0,0 0-10 16,27 34 3-16,-27-34-3 15,41-4 3-15,-7-18-3 0,0-8 4 16,-7-14-8-16,-7-13 8 16,0-9-4-16,0-8 5 0,-7 4 2 15,1 3-5-15,-7 15 50 16,-1 7 43-16,-6 45 1 16,0 0-8-16,0 0-24 15,0 0-21-15,0 0-14 0,-47 19-12 16,47-19-4-16,-53 40-13 15,26-9 4-15,27-31-7 16,-28 33 3-16,28-33 0 0,0 0-6 16,0 0-20-16,0 0-86 15,0 0-62-15,0 0-64 0,0 0-86 16,0 0-184-16,0 0-179 16,0 0-9-16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04.54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293 55 711 0,'0'0'169'16,"0"0"0"0,0 0 6-16,0 0-86 0,0 0 7 15,-52-7 53-15,52 7 41 16,-46 48-57-16,6 7-26 0,14 8 4 16,6 0-20-16,7-1-32 15,6-10-8-15,1-4-19 16,6-3-2-16,0-45-45 0,6 48 18 15,-6-48 26-15,0 0-21 16,0 0 17-16,0 0-46 16,0 0 25-16,0 0-2 0,46-34 10 15,-19-10-6-15,-14-11-28 16,0-12 12-16,-6-7 0 16,-1-3 0-16,-12 3 20 15,6 15-31-15,-7 11 34 0,7 48 7 16,0 0-9-16,0 0-6 15,0 0 13-15,-46 11 31 16,46-11 52-16,-53 51 3 0,21 5-22 16,12 3-42-16,0 0-1 15,7 0 0-15,13-7-10 0,0-4-24 16,13-7 8-16,-13-41 16 16,20 44-17-16,-20-44-12 15,0 0 0-15,39 29-7 16,-39-29 11-16,46-3 9 0,-46 3-2 15,40-45-17-15,-21-10 6 16,-5-8 0-16,-8-7 0 16,-12 3 12-16,-1 8-19 0,0 11 7 15,7 48 40-15,-19-40-21 16,19 40-9-16,0 0 5 16,-46 7-7-16,46-7-8 0,-46 22 0 15,46-22 0-15,0 0-80 16,0 0-190-16,-27 45-272 0,27-45-205 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11.1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3404 473 289 0,'0'0'50'16,"-53"-52"34"-16,53 52-5 0,0 0-7 15,-52-55 62-15,52 55-42 16,0 0 18-16,-73-52-25 15,21 19 4-15,-7 7 37 0,-1 0-48 16,-12 4 23 0,-7-4-33-16,-13 8-51 0,0-5 6 15,-13 1-15-15,0 4 9 16,0-1 23-16,-7 5-53 0,7-5 22 16,-7 4 40-16,7 4-13 15,0 0-44-15,0 0 30 16,6 7 10-16,14 4 18 0,0 4-63 15,6 3 13-15,6 5 21 16,-5 6-1-16,5 4-17 0,-6 8 36 16,1-1-23-16,-1 5-10 15,-7 3 20-15,14-1-22 16,-7 5-2-16,7-4 37 16,0 4-2-16,-1 7-20 15,1 7-13-15,13 4 25 0,0 8-8 16,6-1 22-16,7 1-10 15,7 7-33-15,6-4 12 0,0 0-22 16,7 0 18-16,6-3-18 16,0 3-4-16,7 0 6 15,0 0 24-15,0 1-3 0,13 6-5 16,13 1-8-16,0-1 8 16,7 1-3-16,6-4 5 0,14-4-22 15,6-4 35-15,19-6 3 16,8-1-12-16,12-4-14 15,0-11 14-15,14-7 0 16,0-7 7-16,6-1-40 16,0-6 42-16,0-1 5 0,0-4 4 15,-6-3-6-15,6-4-48 16,-7-3 52-16,8-1-39 0,-8-3 6 16,-6-8 7-16,-13-3 15 15,6 3 2-15,-6-7-26 16,-6 0-10-16,-8-8 22 0,8 1 8 15,-1 3-13-15,0-4-2 16,-6-3-16-16,0 0 22 0,-1 0 4 16,1 4-30-16,-13-5 20 15,-1 1 20-15,-6 7-17 16,0 1 3-16,-6-1-11 16,-1 0 5-16,-6 0 5 15,-33 15 2-15,52-29 20 0,-12 3-27 16,-40 26-17-16,52-37 13 15,-52 37 16-15,53-37-16 0,-53 37 9 16,46-26-11-16,-46 26 13 16,0 0-7-16,0 0 35 15,39-29 7-15,-39 29-14 0,0 0-20 16,0 0 19-16,0 0-9 16,46-41-12-16,-46 41-9 15,0 0 0-15,46-41 14 16,-46 41-1-16,0 0-10 0,40-48 3 15,-40 48-3-15,26-44 2 16,-26 44 1-16,20-48 13 16,-20 48-11-16,13-41-32 0,-13 41 27 15,13-40 12-15,-13 40-3 16,20-45-1-16,-20 45-16 0,13-48-9 16,-13 48 30-16,0-59-2 15,0 7-3-15,0 8-14 16,0-4 2-16,-7 4 9 15,7-4 2-15,0 48-25 0,-6-59 15 16,6 59 16-16,0-63-3 16,0 63-18-16,6-59 8 15,-6 59-11-15,0-56 23 0,0 56-3 16,0-51-5-16,0 51-15 16,0-63 28-16,-6 11-14 15,6 52-3-15,-13-70 0 0,-1 3-4 16,1 8 10-16,-6 0 2 15,-1 0-22-15,0 4 14 0,-6-5 6 16,0 9-1-16,6 6-24 16,20 45 26-16,-40-51-7 15,40 51 0-15,-59-52-23 16,13 19-153-16,46 33-171 16,-79-26-283-16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6:06.4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631 1440 222 0,'0'0'28'0,"0"0"11"16,0 0 7-16,26 45 65 15,-26-45-26-15,26 48-1 16,-26-48 26-16,20 51-19 15,-20-51 8-15,26 41 21 0,-26-41 26 16,0 0-19-16,7 48-7 16,-7-48-18-16,0 0-32 0,0 0 11 15,0 0 1-15,0 0 24 16,0 0-24-16,0 0-26 16,0 0 13-16,0 0-23 0,0 0-5 15,46-33 8-15,0-23 25 16,0-10-2-16,0-19-37 15,13-7-17-15,7-16-14 16,6-10 15-16,13-18-5 0,7-5-20 16,7-3 0-16,6 0 2 15,0 11-28-15,-6 11-23 16,-7 19-100-16,-20 21-105 0,-6 20-218 16,-27 14-69-16</inkml:trace>
  <inkml:trace contextRef="#ctx0" brushRef="#br0" timeOffset="1092">525 2933 360 0,'0'0'61'0,"0"0"9"16,0 0 82-16,0 0-39 0,0 0 22 15,0 0 27-15,-13 55-62 16,13-55 74-16,0 60-16 0,7-16-8 15,-7-4-9 1,0 1-4-16,0 0-30 0,-7-1 2 16,1-3-23-16,-7-3-6 15,13-34 8-15,-14 33-21 16,14-33 15-16,0 0 14 0,0 0 13 16,0 0-27-16,0 0-8 15,40-37-11-15,-1-30-18 0,20-21-54 16,14-23 9-16,-1-22 9 15,20-11-9-15,7-19-13 16,12-21-28-16,8-12-40 0,-1-19-78 16,7 9-97-16,-14 17-129 15,1 27-247-15</inkml:trace>
  <inkml:trace contextRef="#ctx0" brushRef="#br0" timeOffset="2540">289 4584 203 0,'0'0'-20'0,"0"0"28"16,-26-29-37-16,26 29 45 16,0 0-27-16,0 0 30 15,0 0-19-15,0 0-6 0,0 0-14 16,0 0 17-16,0 0 13 16,0 0-10-16,0 0 10 0,0 0 9 15,0 0 10 1,0 0-7-16,0 0 38 0,0 0-26 15,0 0 20-15,0 0-16 16,0 0 42-16,0 0-23 16,0 0 27-16,0 0-15 0,0 0 17 15,0 0-20-15,0 0 20 16,0 0-7-16,39 41 14 0,-39-41 13 16,0 0 36-16,39 33-27 15,-39-33 13-15,0 0 42 16,33 18-30-16,-33-18-14 0,40-3-10 15,-1-12-51-15,1-11-16 16,-14-11-9-16,13-11-14 16,1-11-2-16,6-26-24 15,6-22-9-15,14-26-7 0,6-19-28 16,14-21-5-16,12-8-27 16,14 3 16-16,0 16 28 15,6 18-50-15,-13 18-95 0,-6 19-107 16,-1 22-90-16,-19 18-13 15</inkml:trace>
  <inkml:trace contextRef="#ctx0" brushRef="#br0" timeOffset="3479">0 5637 1662 0,'0'0'73'0,"0"0"-28"16,26 4 26-16,-6 15-9 15,-1 14 25-15,1 4 1 16,6 7-15-16,-6 8-42 0,0-4 25 16,6 0-13-16,7-7-18 15,0-5 42-15,6-13 13 16,1-12-35-16,12-15-10 0,7-22 3 16,7-26-38-16,13-18 19 15,0-15-19-15,0-11 12 0,0-11-1 16,-1-15 2-16,1-11-32 15,0-11-8-15,-7-11-36 0,7-11-58 16,0-1 25-16,7 1-58 16,-1 18-145-16,0 23-122 15,-6 18-30-15,-6 25 43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8:42.4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7399 0 529 0,'0'0'163'16,"0"0"107"-16,0 0 58 16,-13 48-39-16,-27 8-14 0,-12 14-10 15,-14 8-10-15,-19 14-21 16,-14 15-55-16,-6 8-4 16,-13 7-49-16,-7 3-45 15,-7 1-54-15,-6 3-8 0,-6-7-31 16,-1 0 26-16,1-8-10 15,-1-10-13-15,14-8 9 16,13-11 6-16,12-11 0 0,21-8-6 16,6-10 0-16,20-12-6 15,0 0 16-15,13-10 0 0,13-9-17 16,33-25-2-16,0 0 9 16,-39 26 14-16,39-26 9 15,0 0-6-15,0 0-6 0,0 0 9 16,0 0-10-16,0 0-15 15,0 0-10-15,0 0-46 16,0 0-123-16,0 0-232 0,0 0-356 16</inkml:trace>
  <inkml:trace contextRef="#ctx0" brushRef="#br0" timeOffset="396">4508 2372 1394 0,'0'0'195'0,"0"0"3"0,0 0-78 15,0 0 81-15,0 0 11 16,0 0-23-16,0 0-28 0,65 19-37 16,8-8-25-16,12 0 9 15,14-7-41-15,12 3-31 16,8-7-21-16,6 7 0 16,-7-3-3-16,-6 0-9 0,-20-4 13 15,-20-4-7-15,-13 0-17 16,-20 1-8-16,-39 3 25 15,0 0 2-15,0 0-50 0,0 0-56 16,0 0-80-16,0 0-57 16,0 0-132-16,0 0-146 0,-32-45-56 15,32 45 30-15</inkml:trace>
  <inkml:trace contextRef="#ctx0" brushRef="#br0" timeOffset="728">4501 2339 946 0,'0'0'326'0,"0"0"5"16,0 0-158-16,0 0-59 0,0 0 171 15,0 0 11-15,0 0-90 16,-13 44-31-16,13 1-33 15,13-1-9-15,7 4-21 0,6 4-39 16,-6-1-29-16,13 5-27 16,6-4-7-16,-6-1-8 0,6-6 1 15,1-5 10 1,-7-10-13-16,6-8-8 0,-13 0 13 16,-26-22 6-16,0 0-14 15,33 15 0-15,-33-15-90 0,0 0-104 16,0 0-130-16,0 0-206 15,0 0-199-15,33-11 66 0</inkml:trace>
  <inkml:trace contextRef="#ctx0" brushRef="#br0" timeOffset="1049">5546 2354 915 0,'0'0'308'16,"0"0"18"-16,0 0-44 0,0 0-20 16,0 0 25-16,0 0-9 15,0 0-48-15,0 0-48 16,-33 59-23-16,-6-4-33 0,-1-3-7 16,-6 3-11-16,0 5-35 15,0 2-18-15,0-3-19 0,-6 1-19 16,6-5-9-16,6-3-8 15,7-4 8-15,1-8 4 16,32-40-18-16,-27 26 6 16,27-26-5-16,0 0 13 0,0 0-28 15,0 0-125-15,0 0-114 16,0 0-172-16,40-40-304 0,12-5-186 16</inkml:trace>
  <inkml:trace contextRef="#ctx0" brushRef="#br0" timeOffset="1612">7655 370 948 0,'0'0'350'0,"0"0"5"16,0 0-53-16,0 0-34 15,13 48-21-15,7 7-35 16,6 8-7-16,1 11-10 0,-1 11-39 16,7 11-11-16,-7 7-7 15,7 5-34-15,-7 2 7 0,1-6-63 16,-1-1-6-1,-6-7-36-15,-7-7 14 0,0-11-20 16,0-8 6-16,0-15-6 16,0-7 12-16,-13-48-10 0,7 45 1 15,-7-45-13-15,0 0 15 16,0 0-5-16,6 33 0 0,-6-33 5 16,0 0-13-16,0 0 17 15,0 0-16-15,0 0 12 16,0 0-74-16,0 0-143 0,0 0-140 15,0 0-248-15,0 0-269 16,0 0 12-16</inkml:trace>
  <inkml:trace contextRef="#ctx0" brushRef="#br0" timeOffset="1917">7241 2254 1465 0,'0'0'341'15,"0"0"-28"-15,0 0-86 16,79-44-44-16,7 18-43 16,-1 4-41-16,14-1-61 0,6 16 63 15,6 3-57-15,1 4-1 0,-7 4-24 16,0 0-4-1,-6 3-15-15,-14 1 10 0,-6 3-18 16,-20-8 14-16,-6 1-11 16,-53-4 11-16,46 4-6 0,-46-4-119 15,0 0-165-15,0 0-170 16,0 0-143-16,0 0 34 0</inkml:trace>
  <inkml:trace contextRef="#ctx0" brushRef="#br0" timeOffset="2248">7235 2213 1024 0,'0'0'304'0,"0"0"-63"0,0 0-74 15,0 0 66-15,0 0 20 16,0 0-27-16,0 0-45 0,0 0-2 15,39 52-66-15,7-19 17 16,7 1-52-16,12-1-25 16,1 0-30-16,6 4 6 0,-6 0-13 15,0 7-16-15,-7-7 13 16,-6 0-9-16,-7-4 10 16,-7 1-25-16,-6-8 23 0,0-1-19 15,-33-25 11-15,26 19-4 16,-26-19-6-16,0 0-100 15,0 0-137-15,0 0-153 0,46-15-233 16,-46 15-30-16,33-52 42 16</inkml:trace>
  <inkml:trace contextRef="#ctx0" brushRef="#br0" timeOffset="2493">8516 1988 1689 0,'0'0'369'0,"0"0"-42"16,0 0-12-16,0 0-78 16,0 0-42-16,-46 59-54 15,0 4-10-15,0 3-9 0,0 1-1 16,0 3-41-16,0 4 22 16,0-4-43-16,7-3-32 0,-7-4-13 15,19-8-10-15,1-11 1 16,6-7-13-16,20-37-21 0,-13 30-132 15,13-30-139 1,0 0-223-16,0 0-451 0</inkml:trace>
  <inkml:trace contextRef="#ctx0" brushRef="#br0" timeOffset="3080">9186 381 1253 0,'0'0'302'15,"0"0"-21"-15,0 0-51 0,66 55-10 16,13 4-65-16,26 8-67 16,13 10-49-16,27 8-14 15,6 8-10-15,7 3-13 0,0 4 141 16,6-4-42-16,7 0-63 16,-14-8-1-16,8-6-43 0,-21-8 14 15,-12-15-1-15,-7-4-7 16,-14-3-14-16,-25-12 22 15,-7-10-8-15,-20-4-7 16,-20-8 7-16,-39-18 12 16,0 0-19-16,40 11 7 0,-40-11 11 15,0 0-23-15,0 0 24 16,0 0-15-16,0 0-57 0,0 0-40 16,0 0-37-16,0 0-140 15,0 0-171-15,0 0-131 16,0 0-43-16</inkml:trace>
  <inkml:trace contextRef="#ctx0" brushRef="#br0" timeOffset="3468">10888 2054 1356 0,'0'0'302'0,"0"0"24"16,0 0-74-16,0 0-7 16,0 0 15-16,0 0-67 15,0 0-66-15,46 34-24 16,20-16-41-16,20-7-27 0,12-7-23 15,14 3 3-15,6-7-15 16,7 0 17-16,-7 4-15 0,7 0-2 16,-7-4 5-16,-12 0 0 15,-21 3-13-15,-13-3 3 16,-19 0 10-16,-53 0 1 0,46 4-17 16,-46-4-45-16,0 0-79 15,0 0-103-15,0 0-71 0,0 0-144 16,0 0-145-1,-66 0 52-15</inkml:trace>
  <inkml:trace contextRef="#ctx0" brushRef="#br0" timeOffset="3756">10750 2173 1345 0,'-52'3'370'0,"52"-3"-33"16,0 0-47-16,0 0-69 16,0 0-25-16,66 48-30 15,-1-3-13-15,1-8-37 0,0 0-56 16,6 0-19-16,-6 0-1 16,-1 7 1-16,-5-3-17 15,-8 3 4-15,-6 4-23 0,-6-7-5 16,-14-5 9-16,-26-36-14 15,39 45-5-15,-39-45-82 16,0 0-158-16,40 29-201 0,-40-29-253 16,39-3-108-16</inkml:trace>
  <inkml:trace contextRef="#ctx0" brushRef="#br0" timeOffset="4033">12098 2088 1927 0,'0'0'329'16,"0"0"35"-16,0 0-102 16,0 0-80-16,0 0-1 0,0 0-29 15,-53 18-52-15,7 15 44 16,-7 19-18-16,7 4-15 0,-6 6-4 15,6 5-50 1,0-1-38-16,6-3-2 0,1 0-14 16,0-4-10-16,6-7 2 15,6-8-238-15,27-44-186 0,0 0-380 16</inkml:trace>
  <inkml:trace contextRef="#ctx0" brushRef="#br0" timeOffset="4844">7813 3410 777 0,'0'0'217'0,"0"0"162"15,0 45-68-15,-13 6-55 0,-33 16 41 16,-13 14-39-16,-14 19-45 16,-12 11-33-16,0 7-10 15,-14 19-30-15,0-1-15 0,7 1-39 16,-6 0-1-16,6-4-39 15,0-8-23-15,13-6-4 0,7-12-19 16,6-19 9-16,13-17-3 16,7-16 0-16,20-14-6 0,26-41 3 15,-33 29-3-15,33-29 0 16,0 0-3-16,0 0-10 16,0 0-93-16,0 0-63 15,0 0-69-15,0-37-99 0,0 37-116 16,7-40-79-16,-7 40-10 15,6-34 65-15</inkml:trace>
  <inkml:trace contextRef="#ctx0" brushRef="#br0" timeOffset="6032">6334 5756 894 0,'0'0'325'16,"0"0"0"-16,0 0-78 16,0 0-30-16,0 0-76 15,0 0-65-15,0 0-34 0,0 0 50 16,0 0 80-16,-6 41 8 16,-7-4-75-16,0 11 26 0,-7 4-35 15,-6 7-1-15,-1 4-29 16,-6 3-32-16,-6 4-14 0,0 4-6 15,-1-4-7-15,7-3-7 16,0-15 0-16,14-4 5 0,-1-19-5 16,20-29 0-16,0 0-3 15,-13 30-9-15,13-30 12 16,0 0-13-16,0 0 13 16,33-44 4-16,-7-16 5 0,13-14-9 15,-6-7 3-15,13-15-23 16,-6-7-32-16,-1 7 21 0,1 3 13 15,-14 12 8-15,0 11 10 16,0 18 0-16,-12 15-10 16,-14 37 1-16,0 0 9 0,0 0-14 15,0 0 14-15,0 0 3 16,32 22 9-16,-12 15-12 0,0 11 8 16,-7 11-20-16,13 8 16 15,1-1-7-15,5 5 22 16,8-5-16-16,-1-3-3 15,7-4-6-15,0-4 6 0,-6-7-6 16,-1-7 6-16,-39-41-6 16,40 33 6-16,-40-33 11 0,0 0 83 15,0 0-43-15,0 0-30 16,0 0-6-16,0 0-15 0,-53 19 4 16,-6-8-4-16,-7-7 9 15,-6-4-9-15,-7 0 5 0,0 7 2 16,0-3-7-1,0-1-8-15,20 1-3 0,7-4 6 16,12 0 5-16,40 0 0 16,-39-7-4-16,39 7 9 0,0 0-69 15,0 0-202-15,0 0-283 16,-7-34-319-16</inkml:trace>
  <inkml:trace contextRef="#ctx0" brushRef="#br0" timeOffset="6600">8036 4079 973 0,'0'0'252'16,"0"0"-25"-16,0 0-23 0,0 0 23 16,0 0 39-16,0 0-58 15,0 0-12-15,53 22-34 16,0 26 16-16,-1 22-44 0,7 23 3 16,0 21-40-16,-6 12-10 15,13 7-37-15,-7 7-16 0,0 1-20 16,-6 3-14-16,-1-15 0 15,1-18 0-15,-14-11 0 16,-6-15-5-16,0-22 9 16,-13-12 6-16,-7-10-5 0,-13-41-8 15,19 33 0-15,-19-33 12 16,0 0-15-16,0 0 11 0,0 0-12 16,0 0 2-16,0 0-67 15,0 0-38-15,0 0-43 16,0 0-88-16,0 0-132 0,33-22-253 15,-33 22-121-15</inkml:trace>
  <inkml:trace contextRef="#ctx0" brushRef="#br0" timeOffset="7544">9048 6093 570 0,'0'0'116'15,"0"0"64"-15,0 0-24 0,0 0 14 16,14-41 51-16,-8 11-37 15,-6 30 23-15,0 0-12 16,13-25-22-16,-13 25-39 16,0 0-63-16,0 0-14 0,0 0 119 15,0 0 11-15,-13 37-72 16,0 7 10-16,-7 11-6 16,1 4-14-16,-1 8-21 0,-6 3-37 15,6 0-22-15,-6 0-6 16,6-10-3-16,7-5-23 0,-7-11 13 15,13-10-10-15,7-34 0 16,0 33 22-16,0-33-9 0,0 0 7 16,0 0-2-16,0 0-14 15,0 0 5-15,40-52-2 16,-7-3-7-16,6-8-1 16,1-11-14-16,6-11-32 0,-14-4 24 15,-5-3-18-15,-8 11 25 16,1 11 6-16,-7 14 9 0,-6 15-6 15,-1 12 8-15,-6 29 9 16,0 0-16-16,0 0 18 0,0 0-18 16,0 0 10-16,20 29 14 15,6 12-27-15,1 7 19 16,6-4-2-16,6 4-4 0,7-3 14 16,13 3-14-16,7-4 6 15,6 4 2-15,0 0-13 16,-6 0 18-16,6-7-13 0,1-4-3 15,-21-8 3-15,-6 1 0 16,-6-8 4-16,-14-3-4 0,-26-19-4 16,0 0 36-16,0 0 7 15,0 0-7-15,0 0-26 0,0 0 4 16,-46 33-10-16,-13-11 3 16,-13-11 3-16,-14 0-11 15,-6-3 2-15,-13-5 9 0,0 1-13 16,-7-4 11-16,7-4-4 15,0 1 0-15,13-1 13 16,6 0-13-16,21-3 0 0,12-1 0 16,53 8 4-16,-39-7-4 15,39 7-16-15,0 0-87 0,0 0-161 16,-13-44-292-16,19 7-378 16</inkml:trace>
  <inkml:trace contextRef="#ctx0" brushRef="#br0" timeOffset="12088">5309 7035 888 0,'-39'18'267'16,"6"-3"77"-16,-6 3-8 0,-7 12-34 16,-7 11-26-16,-6 14-37 15,-20 8-38-15,-6 14-15 0,-1 12-47 16,-12 4-10-16,-7 3-54 16,-1 0 2-16,-5 3-7 15,-1 9-39-15,-6-9 0 0,6-6-18 16,7-8-13-16,6-8 0 15,14-7-6-15,13-3 13 16,6-15 3-16,13-19-7 0,14-4-10 16,39-29-5-16,-33 26 12 15,33-26 0-15,0 0 0 0,0 0-6 16,0 0-70-16,0 0-43 16,0 0-23-16,0 0-38 0,0 0-89 15,0 0-115-15,0 0-169 16,0 0-3-16,0 0 12 0</inkml:trace>
  <inkml:trace contextRef="#ctx0" brushRef="#br0" timeOffset="13033">2464 8860 663 0,'0'0'189'0,"0"0"99"15,0 0-25-15,0 0-123 0,0 0-50 16,0 0 53-16,0 0-28 16,0 0-19-16,0 0 66 0,0 0-14 15,0 0-22-15,0 0-69 16,0 0 2-16,-39 15-6 0,39-15-41 16,0 0-4-16,0 0-1 15,0 0-16-15,0 0 13 16,0 0 2-16,0 0 0 0,0 0-1 15,0 0-22-15,0 0 17 16,0 0 0-16,0 0 10 16,0 0-1-16,-14 29-9 0,14-29-9 15,0 0 2-15,0 0 15 16,0 0-1-16,14 30-4 0,-14-30-10 16,0 0 2-16,0 0 9 15,0 0 7-15,0 0-25 0,0 0 14 16,0 0 10-16,0 0-18 15,0 0 8-15,0 0-13 16,0 0 24-16,0 0-2 0,0 0-16 16,0 0-55-16,0 0-157 15,0 0-159-15,0 0-176 16,39 7-23-16</inkml:trace>
  <inkml:trace contextRef="#ctx0" brushRef="#br0" timeOffset="15560">6622 6783 455 0,'0'0'115'15,"0"0"50"-15,0 0-32 0,0 0 0 16,-13 25-11-16,0-6 43 15,-5 8-2-15,1 7 8 16,-5 15 52-16,-4 15 2 0,-4 10-65 16,-6 11-26-16,2 11 0 15,-1 4-79-15,0 5-17 0,5 1 81 16,-1-4-49-16,1 6-34 16,-5 2 81-16,4 6-34 15,-4 1-37-15,1 1-20 0,-1-6-8 0,4-6-4 16,1-11-7-1,4-9-7-15,-1-10-10 0,6-12 16 16,-1-10-12-16,9-10 19 0,0-13-13 16,4-3-5-16,9-28 12 15,-9 21-16-15,9-21 16 0,0 0-7 16,0 0 8-16,0 0-13 16,0 0 14-16,0 0-34 0,0 0 41 15,0 0-26-15,0 0 18 16,0 0-17-16,0 0 9 15,0 0-12-15,0 0 24 0,0 0-18 16,0 0 15-16,0 0-19 0,0 0-8 16,0 0-56-16,0 0-30 15,0 0-10-15,0 0-41 0,0 0-77 16,0 0-61-16,0 0-127 16,0 0-5-16,0 0 51 0,0 0 35 15</inkml:trace>
  <inkml:trace contextRef="#ctx0" brushRef="#br0" timeOffset="16057">5433 9100 807 0,'0'0'255'0,"0"0"42"16,0 0-39-16,30-13-64 0,-3-1-23 15,3-1-8-15,4 3-60 0,2 0-31 16,-6 0-46-16,9 2-1 16,0 3-15-16,5-1 70 0,4 1-36 15,-4 2-4-15,8 0-32 16,0 2 8-16,5 1-16 0,-5 2-17 16,0 2 19-16,0 1 17 0,-8 2-22 15,-5-5 17-15,0 2-3 16,-8-2-21-16,-10 0 18 0,-21 0-12 15,18-2 6-15,-18 2 85 16,0 0-35-16,0 0-41 16,0 0-4-16,0 0-4 0,0 0-36 15,-21-8-94-15,-1 6-104 16,22 2-89-16,-27 2-87 0,27-2-10 16,-30 8 53-16,8-3-19 0</inkml:trace>
  <inkml:trace contextRef="#ctx0" brushRef="#br0" timeOffset="16624">5127 8682 252 0,'0'0'6'16,"0"0"47"-16,0 0-14 0,0 0-7 16,0 0-32-16,0 0 0 0,0 0-6 15,0 0 14-15,0 0 0 16,0 0 4-16,0 0 25 0,0 0 22 16,0 0-37-16,0 0 51 15,0 0-8-15,0 0 10 16,0 0-3-16,0 0 20 0,0 0-8 15,0 0 38-15,0 0-13 16,0 0 37-16,0 0-75 0,0 0-59 16,0 0 41-16,0 0-9 0,0 0-14 15,0 0 138-15,0 0-67 16,0 0-37-16,0 0 82 0,0 0-43 16,33 34 57-16,-33-34-33 15,39 48-4-15,-6 0-45 0,-7 3 27 16,14 9-16-16,-1 2-33 15,7 9 17-15,7-5-11 0,6 1-29 16,0-5-16-16,7-6-6 16,-14-1-2-16,-6-7-5 0,-6-7-4 15,6-4 0-15,-20-4-3 16,-26-33 3-16,26 33 0 0,-26-33 12 16,0 0 13-16,0 0-8 15,0 0-17-15,0 0 0 0,0 0 0 16,0 0 4-16,0 0-4 0,-32 4-77 15,32-4-90-15,0 0-97 16,0 0-114-16,-27-41-178 0,8 4-48 16</inkml:trace>
  <inkml:trace contextRef="#ctx0" brushRef="#br0" timeOffset="16976">6117 8975 751 0,'0'0'205'0,"0"0"88"16,0 0 19-16,22-20-93 15,-22 20-87-15,0 0 3 16,0 0 149-16,0 0-28 0,0 0-69 15,-14 32-32-15,-3 0-20 16,-5 5-14-16,0 2-6 0,-4-2-27 16,-4 7-42-16,3 0-16 0,-3 0-2 15,4-4-25-15,4-1-6 16,5-8-1-16,4-4 4 0,13-27 4 16,-18 27-10-16,18-27 6 15,-17 22 0-15,17-22-91 0,0 0-68 16,0 0-101-16,0 0-136 0,0 0-200 15,0 0-91-15</inkml:trace>
  <inkml:trace contextRef="#ctx0" brushRef="#br0" timeOffset="18052">3975 2671 962 0,'0'0'390'0,"-19"49"3"15,19-49-90-15,-46 48-59 16,-7-15-23-16,1 4-34 15,-14 3-18-15,-13 8-16 0,-13 12-6 16,-33 10-47-16,-19 4 8 16,-14 7-38-16,-13 8-34 15,-13-8-22-15,-7 4 0 0,-6-4 2 16,7-3-20-16,6-4 4 16,13-4 7-16,13-4-11 0,20-3 4 15,13-4 4-15,20-7-9 16,20-4 2-16,12-11 13 15,14-11-18-15,59-26 8 16,-52 26 9-16,52-26-17 0,0 0 26 16,0 0-29-16,0 0-9 15,0 0-9-15,0 0-109 16,0 0-147-16,0 0-239 0,0 0-271 16,0 0-52-16</inkml:trace>
  <inkml:trace contextRef="#ctx0" brushRef="#br0" timeOffset="21176">420 4718 1108 0,'-26'45'339'0,"0"6"-1"16,-7 1-37-16,7 15-96 0,-7 6 0 15,-7 16-49 1,1 0-40-16,6 3-27 0,-6 0-29 16,6-10-21-16,0-12 19 15,7-7-20-15,6-15-12 16,20-48-16-16,-13 44 11 0,13-44-34 15,0 0 13-15,0 0-6 16,0 0 6-16,0 0-3 0,26-40 0 16,-6-12 3-16,6-15-3 15,-6-14-55-15,6-11-19 16,0-8 25-16,-6-7 20 0,6 7 15 16,-6 4 13-16,6 15 10 15,-6 14-3-15,0 19-17 16,-20 48 7-16,13-41 7 15,-13 41-7-15,0 0 7 0,0 0 0 16,0 0 8-16,0 0-6 16,0 0 8-16,0 0 96 15,39 56-45-15,-12 3-5 0,-1 8 9 16,7 6-25-16,0 5-18 16,6-4 4-16,0 3 32 0,1-6-16 15,6-9-26-15,-7-10-7 16,1-4-9-16,-7-15 0 15,-33-33-4-15,26 37 4 16,-26-37-12-16,26 30 16 0,-26-30 5 16,0 0-4-16,0 0 3 15,0 0-2-15,0 0 16 16,0 0-3-16,0 0 8 0,0 0-2 16,0 0-8-16,0 0-17 15,-46 7 6-15,-6-10 2 16,-1-1-12-16,-6-7 4 0,-7 0 0 15,0-4 0-15,-6 4 5 16,13-4-5-16,0 4 0 0,6 4 0 16,14-1 0-1,39 8-20-15,-40-7-114 0,40 7-100 16,0 0-156-16,0 0-273 16,0 0-218-16</inkml:trace>
  <inkml:trace contextRef="#ctx0" brushRef="#br0" timeOffset="22276">4311 3107 1199 0,'0'0'313'15,"0"0"-24"-15,0 0-60 16,0 0-73-16,0 0 45 0,-40 4-56 16,40-4 17-16,-52 63-4 15,19 7-49-15,6 11 34 16,1 12-19-16,13 7-23 0,-7 7-41 15,14 4-19-15,-7-1-12 16,6-6-11-16,0 3-13 16,7-4 7-16,0-7-8 0,7-11-10 15,0-14 8-15,-1-16 6 16,1-11-8-16,-7-44 0 16,6 37 14-16,-6-37-14 15,0 0 2-15,0 0 2 0,0 0-4 16,0 0 3-16,0 0 3 15,0 0-15-15,0 0 13 0,0 0-1 16,0 0-12-16,0 0-73 16,0 0-120-16,0 0-198 15,0 0-322-15,-39-40-204 0</inkml:trace>
  <inkml:trace contextRef="#ctx0" brushRef="#br0" timeOffset="23212">3548 4947 1172 0,'27'-37'301'0,"-27"37"36"0,0 0-54 15,0 0-32-15,0 0-37 16,0 0-54-16,0 0-16 15,0 0-15-15,0 0-12 0,-20 30 16 16,0 14-22-16,-13 12-8 16,0 6-11-16,1 9-44 15,-8 6-16-15,1 1 12 16,-1 3-27-16,7-11-7 0,7-3 7 16,0-8-22-16,6-15 5 15,0-3 7-15,20-41-16 0,-13 33 9 16,13-33 16-16,0 0-6 15,0 0 5-15,0 0-5 16,0 0-10-16,0 0 2 0,20-48 5 16,-7-4-16-16,13-21 9 15,1-9 3-15,6-18-21 16,-7 4 5-16,0 0 13 0,0 15-6 16,-6 11 6-16,0 14 7 15,-14 20-7-15,-6 36-9 16,14-37 14-16,-14 37-5 15,0 0-4-15,0 0 8 0,0 0-7 16,32 3 0-16,-32-3 9 16,33 34-15-16,-6-1 9 0,-1 4 13 15,7 3-7-15,-7 8-13 16,-6 0 17-16,6 4-3 16,0 0-7-16,7 0 12 0,-13-1 69 15,6-3-33-15,-6-3-10 16,-7-8-15-16,0-4-20 0,-13-33-6 15,20 33 12 1,-20-33-15-16,0 0 3 0,0 0 9 16,20 30-6-16,-20-30-5 15,0 0 5-15,0 0 4 0,0 0-10 16,0 0 26-16,19 29-29 16,-19-29 0-16,0 0 33 15,0 0-24-15,0 0 17 0,0 0 20 16,0 0-26-16,0 0-3 15,-39 26 10-15,-7-7-18 0,0-8 11 16,-7-4 1-16,1 4-12 16,-1-3-4-16,-6-8 15 15,0 0-11-15,6 0-10 0,7-8 14 16,0 1 4 0,7-1-26-16,39 8-42 0,-33-14-110 15,33 14-77-15,-33-15-107 16,33 15-275-16,0 0-241 0</inkml:trace>
  <inkml:trace contextRef="#ctx0" brushRef="#br0" timeOffset="24965">12511 3078 646 0,'0'0'136'0,"0"0"3"16,0 0-2-16,0 0 0 16,0 0-82-16,0 0 13 15,0 0-29-15,0 0-8 0,0 0 70 16,0 0-13-16,0 0-80 15,0 0 18-15,0 0 43 16,0 0-24-16,0 0 95 0,-13 41-60 16,13-41-35-16,0 0-15 15,-13 36 85-15,13-36-30 0,0 37-37 16,-6-3 58-16,6 10-2 16,-14 8 0-16,8 11 13 15,-14 18-20-15,-6 15-28 16,-14 15-34-16,1 3-19 0,0 12-5 15,-1-1-14-15,7-3 11 16,7-3-14-16,0-12 20 16,6-15-17-16,14-14-12 0,-1-12 30 15,0-18-19-15,7-11 13 16,0-37-16-16,0 30 10 16,0-30-3-16,0 0 0 0,0 0-105 15,0 0-116-15,40-19-200 16,-40 19-179-16,46-33-39 0</inkml:trace>
  <inkml:trace contextRef="#ctx0" brushRef="#br0" timeOffset="25964">12702 3122 499 0,'0'0'120'0,"0"0"-42"15,33 52 122-15,0-4-69 16,0 7 51-16,6 8-24 16,14 4 8-16,25 14 26 0,28 11-40 15,18 4-67-15,14 4 81 16,7 0-79-16,13-8-40 0,-1 1-28 16,1-1-5-1,-7-11 0-15,-6-3-7 0,-27-8 1 16,0-11-8-16,-19-7 16 15,0-8-31-15,-27-11 24 0,-13-3-7 16,-13-11 10-16,-46-19-32 16,0 0 35-16,46 18 46 15,-46-18 45-15,0 0-43 0,0 0-2 16,0 0-21-16,0 0-25 16,0 0 6-16,0 0-35 0,0 0 14 15,0 0-27-15,46 4-182 16,-46-4-240-16,0 0-226 15</inkml:trace>
  <inkml:trace contextRef="#ctx0" brushRef="#br0" timeOffset="27308">12268 5080 758 0,'0'0'39'16,"0"0"140"-16,0 0 77 0,0 0-100 16,-6 41 26-1,-7 11-38-15,-14 14 43 0,1 4-28 16,-7 4-9-16,-6 4-32 15,6-4-7-15,0-4-41 0,7-7-47 16,0-12 3-16,12-10-17 16,1-11-2-16,13-30-11 15,0 0 12-15,0 0 13 0,0 0-4 16,0 0-11-16,0 0-12 16,0 0 12-16,27-34-4 0,5-6 6 15,-5-12-16-15,-1-7 22 16,0-8-14-16,1 1 3 15,-8-1 4-15,8 5-11 16,-14 14 9-16,6 11-12 0,-19 37 13 16,14-30-13-16,-14 30 17 15,0 0-22-15,39 0 8 0,-39 0 19 16,39 41-15-16,-6-1 6 16,0 8-18-16,0 4-3 15,0 4 34-15,6-1 97 0,7 4-27 16,0 0-65-16,0-3-2 15,0-5-4-15,-13-10-18 0,0-4 0 16,-33-37-12-16,26 33 24 16,-26-33-17-16,0 0 15 0,13 30-8 15,-13-30-6-15,0 0 19 16,0 0-30-16,-46 18 22 16,0-14-23-16,-6-4 22 15,-1-4-14-15,-6-3 19 0,0-1-11 16,-7 1-10-16,1-4 20 15,-8 0-16-15,8 0 12 0,12 3-13 16,7 1 12-16,13 0-8 16,33 7 3-16,-39-8-3 15,39 8-13-15,0 0 11 0,0 0-69 16,0 0-120-16,0 0-195 16,0 0-181-16,0 0-52 15</inkml:trace>
  <inkml:trace contextRef="#ctx0" brushRef="#br0" timeOffset="28352">14923 5066 889 0,'0'0'272'0,"0"0"13"16,26 48-32-16,-19-8-38 15,-7-3-55-15,-7 7 16 16,-12 8-4-16,-1 4-39 0,0 6 9 15,1 5-57-15,-1-1-44 16,-6 1-19-16,6-1-5 16,-6-6-14-16,6-5-3 0,0-11-11 15,7-7 11-15,13-37 8 16,-13 34-3-16,13-34-8 16,0 0 6-16,0 0-1 0,0 0-12 15,0 0 7-15,26-37 3 16,-6-11 10-16,6-23-8 0,0-14 12 15,7-11-14 1,0-7-7-16,0-4 7 0,-7 7-8 16,-6 15 2-16,6 11 18 15,-13 15-4-15,1 11 2 0,-14 48-2 16,6-37-16-16,-6 37-4 16,0 0 3-16,0 0 9 15,0 0 11-15,26 37-7 0,-6 18 3 16,0 16-4-16,13 6-6 15,0 12-1-15,-1-1-9 16,8-3 16-16,6-3-3 0,0-8 7 16,-7-8-5-16,7-10 13 15,-6-8-10-15,-7-4-21 16,-33-44 9-16,46 41-4 16,-46-41 19-16,0 0 5 0,0 0 69 15,0 0 10-15,19 40-35 16,-19-40-29-16,0 0-19 0,-39 37-6 15,-14-15 1-15,7-11-1 16,-13-3 12-16,0-5-15 16,-13 5-7-16,-1-1 0 0,1-3-1 15,-7 0 8-15,14-4 0 16,5-4 7-16,8 0 6 0,6-3-20 16,20 7-6-1,26 0 4-15,0 0 2 0,0 0-50 16,0 0-135-16,0 0-227 15,0 0-303-15,6-33-119 16</inkml:trace>
  <inkml:trace contextRef="#ctx0" brushRef="#br0" timeOffset="29135">15784 6606 640 0,'0'0'192'16,"0"0"64"-16,46 41 26 0,-7 22 38 15,14 22-27-15,-7 18-42 16,13 8-99-16,7 14-9 16,6 5-71-16,14-5 19 15,-8-3-19-15,14-15-52 0,-13-7-4 16,0-11 1-16,-7-15-7 16,-19-11-10-16,-14-12 4 15,-6-17-16-15,-33-34 23 0,33 29-26 16,-33-29 15-16,0 0-25 15,0 0-89-15,0 0-63 0,0 0-53 16,0 0-61 0,0 0-69-16,0 0-91 0,-39-18 21 15</inkml:trace>
  <inkml:trace contextRef="#ctx0" brushRef="#br0" timeOffset="29636">16435 8424 707 0,'0'0'192'16,"0"0"122"-16,0 0 29 0,0 0-32 15,46-8-17-15,13 8-113 16,26 8-19-16,14-8-34 0,6 0 3 16,7 0-55-16,6 0-18 15,0-4 20-15,0 4-32 0,1-4-21 16,-14 1-7-16,-13-1-12 15,-20-3-19-15,-19 3 18 16,-14 4-138-16,-39 0-141 0,0 0-248 16,0 0-146-16,0 0 35 15</inkml:trace>
  <inkml:trace contextRef="#ctx0" brushRef="#br0" timeOffset="29940">16487 8557 936 0,'0'0'252'16,"0"0"-15"-16,0 0-35 16,0 0-129-16,0 0 208 15,0 0 1-15,0 0-86 16,20 55-21-16,6 1-90 0,7-5 56 15,13 1-49-15,0 4-35 16,7-1-12-16,-1 0-14 0,1-7-17 16,-1 0-18-16,1-3 10 15,-7-12 3-15,0-3-9 16,-7-8-3-16,-12-7-2 0,-27-15-168 16,39 7-204-16,-39-7-213 15,39-11-93-15</inkml:trace>
  <inkml:trace contextRef="#ctx0" brushRef="#br0" timeOffset="30205">17604 8524 1481 0,'0'0'310'0,"0"0"21"15,0 0-46-15,-46-8-62 16,46 8-48-16,-52 34-11 0,-1 10-30 16,14 4-55-16,6 0-54 15,-7 7-8-15,21-7-17 0,-1 0 0 16,0-7-7-16,14 3 3 16,-1-7-69-16,7-3-145 15,0-34-228-15,0 29-240 16,0-29-87-16</inkml:trace>
  <inkml:trace contextRef="#ctx0" brushRef="#br0" timeOffset="30739">15193 7175 702 0,'0'0'201'0,"0"0"84"16,-33 8 2-16,6 21 26 16,1 23 6-16,0 11-59 0,6 14-67 15,-13 12-21-15,7 3-46 16,-13 4-23-16,6-7-54 16,-7 0-18-16,1-4-20 15,-14-8 0-15,7-3-22 0,7-19 17 16,-7 1-21-16,13-12 15 15,7-11-145-15,26-33-217 0,-20 37-311 16,20-37-86-16</inkml:trace>
  <inkml:trace contextRef="#ctx0" brushRef="#br0" timeOffset="31144">14154 8501 632 0,'0'0'119'0,"0"0"36"15,0 0-19-15,0 0 18 0,0 0 20 16,0 0-56-16,0 0 25 15,0 0-12-15,0 0 45 16,0 0-42-16,0 0 32 16,0 0 28-16,0 0 17 0,0 0-47 15,53 0-59-15,13 0-5 16,12 0-41-16,14-3-25 0,0 3-6 16,0 0-15-16,0 0-13 15,0 0 3-15,-13 0 2 0,-6 0-5 16,-21-4 5-16,-6 4-10 15,-46 0-9-15,33 0-159 0,-33 0-134 16,0 0-141-16,0 0-104 16,0 0 52-16,0 0 83 0,0 0 65 15</inkml:trace>
  <inkml:trace contextRef="#ctx0" brushRef="#br0" timeOffset="31532">14036 8590 738 0,'0'0'243'0,"0"0"29"16,0 0-33-16,0 0-58 15,0 0 64-15,0 0 26 0,0 0-16 16,0 0 13-16,33 48-75 16,0 0-12-16,0 4-48 0,-7 3-42 15,13 4 2-15,7 8-41 16,0-1-23-16,0 1-21 0,7-4-1 16,-1-4-7-16,1-7-5 15,-7-8 5-15,-7-7 7 0,1-8 0 16,-7-6-7-16,-14-5-4 15,-19-18 1-15,33 15 3 16,-33-15 3-16,20 7-93 0,-20-7-56 16,0 0-73-16,0 0-119 0,0 0-115 15,0 0-152-15,0 0 60 16,26-33 27-16</inkml:trace>
  <inkml:trace contextRef="#ctx0" brushRef="#br0" timeOffset="31773">15009 8568 1399 0,'0'0'356'0,"0"0"40"0,-14 48-49 16,-12 7-88-16,0 1-42 15,0 3-59-15,-7 7-33 0,0-3-46 16,7 0-33-16,-7-11-18 15,13 0-24-15,0-12-1 0,1-3-8 16,19-37-6-16,-7 33-154 16,7-33-165-16,0 0-190 0,0 0-184 15,0 0-64-15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21.575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39 144 311 0,'0'0'53'16,"0"0"-25"-16,0 0-1 16,13-45-15-16,-13 45-12 15,0 0 17-15,0 0-28 0,0 0 36 16,0 0-25-16,0 0 36 15,0 0-6-15,0 0 36 0,0 0-15 16,0 0-25-16,0 0 10 16,0 0-7-16,0 0-29 15,0 0-9-15,0 0 30 16,0 0-33-16,0 0 17 16,0 0-10-16,0 56 5 0,0-56 0 15,7 55 9-15,-7-55-4 16,6 52 4-16,-6-52 10 0,20 44-33 15,-20-44 24-15,0 0-13 16,0 0 17-16,0 0 8 16,33 45-11-16,-33-45 13 0,0 0 2 15,0 0 12-15,0 0-34 16,0 0 33-16,0 0 16 16,0 0-32-16,33-56 12 15,-20 12-33-15,-13 44 24 0,0-56 24 16,0 56 12-16,0 0 52 15,-7-51-79-15,7 51 18 16,0 0-15-16,0 0-14 0,0 0 24 16,0 0-46-16,0 0 3 15,0 0-13-15,0 0 15 0,0 0 12 16,-39 59-3-16,26-15-43 16,13-44 29-16,-7 56 11 15,7-56-14-15,13 51 16 0,-13-51-46 16,20 52 30-1,-20-52 18-15,0 0 3 0,0 0-51 16,0 0 52-16,46 30-13 16,-46-30 26-16,39-11-35 0,-39 11-23 15,46-45 37-15,-26 1 11 16,0-8 3-16,-14-3-20 16,-6-1 3-16,0 5 1 0,-13-1-9 15,13 52-14-15,-26-52 44 16,26 52-16-16,0 0-23 0,-53-22 13 15,53 22 10-15,-52 15-26 16,52-15 19-16,-59 59-7 16,26-4 18-16,7-3-23 15,6 0-10-15,13-1-1 16,1-3 33-16,6-3 10 0,0-45-35 16,13 52-4-16,-13-52-8 15,0 0 37-15,33 44-11 0,-33-44-9 16,0 0 11-16,52 15 3 15,-52-15 8-15,0 0 11 16,40-37-30-16,-40 37 10 0,26-59-40 16,-13 7 30-16,-13 0 17 15,-6 4-17-15,6 48 10 16,-27-59 50-16,27 59-18 0,0 0-26 16,0 0 15-16,0 0-2 15,-52-26-40-15,52 26 21 16,-46 26-10-16,46-26 14 15,-33 59 5-15,13-7 9 0,14-4-51 16,6-48 2-16,6 55 28 16,-6-55-7-16,26 48-7 0,-26-48 0 15,0 0 29-15,46 30 0 16,-46-30-27-16,53 4-6 16,-53-4 6-16,0 0 12 0,39-45 12 15,-39 45-19-15,20-66-3 16,-13 3 16-16,-14 0 9 0,-6 4-6 15,-7 11-27 1,20 48 35-16,-26-52 21 0,26 52 1 16,0 0-22-16,0 0 0 15,0 0-13-15,0 0-14 16,-46 52 21-16,13 0-12 0,20 3 8 16,6 1-14-16,7-5-9 15,0-51 9-15,20 56 0 0,-20-56-10 16,26 51-1-16,-26-51 7 15,33 26 30-15,-33-26-6 16,0 0-38-16,53-15 23 0,-53 15-2 16,39-48 8-16,-19-3 6 15,-7 3-24-15,-6-8-11 16,-7 1 27-16,-7 3 1 16,-6 4-10-16,13 48-12 0,-13-48 29 15,13 48 30-15,0 0-39 16,0 0-8-16,0 0 6 15,0 0-9-15,-53 44 11 0,14 4 11 16,19 4-27-16,14-8 2 16,-1 1 9-16,7-45 1 0,7 52-4 15,-7-52-13-15,0 0 13 16,26 44 12-16,-26-44 8 16,39 18-14-16,-39-18-22 15,46-14 12-15,-46 14 13 0,53-48-39 16,-20 0 35-16,-14-4 21 15,-5 0-26-15,-1 8-10 16,-13 44 7-16,0-48 9 0,0 48 16 16,0 0-37-16,0 0-4 15,-53-11 16-15,7 22 20 16,46-11-2-16,-52 33-34 0,52-33 9 16,-46 48 2-16,46-48 28 15,-40 63-12-15,14-15-30 0,26-48 18 16,-7 55 11-16,7-55-2 15,7 52 1-15,6-15-26 16,-13-37 28-16,0 0 10 16,0 0-1-16,39 33-12 0,-39-33-15 15,0 0 16-15,0 0 8 16,0 0 2-16,33-48-14 16,-13 0-19-16,-13 0 29 0,-7 0-12 15,0 48 9-15,-20-52-2 16,20 52-1-16,0 0-6 15,0 0 6-15,0 0-22 0,0 0-89 16,0 0-224-16,-46 37-226 16,20 8-101-16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23.85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185 88 654 0,'0'0'78'15,"0"0"51"-15,0 0 4 0,0 0-93 16,0 0 46-16,0 0-47 15,0 0 23-15,0 0-33 16,0 0-11-16,0 0 9 0,0 0-15 16,0 0 57-16,0 60-16 15,0-60-49-15,0 0 43 16,0 0-11-16,66 48-16 16,-66-48-61-16,79 18 33 0,-79-18 1 15,72 0 18-15,-72 0 4 16,66-15-15-16,-66 15 16 15,0 0-13-15,0 0 15 0,0 0 2 16,6-66 30-16,-6 66-42 16,0 0 19-16,-72-48 38 0,6 22-19 15,7 18-7-15,0 16 17 16,7 3-3-16,52-11 28 16,-73 37-5-16,73-37-55 15,-59 55 25-15,59-55-24 0,-33 59 31 16,33-59-8-16,0 63-56 15,0-63 26-15,33 52 3 16,-33-52-18-16,59 33 12 0,-59-33-12 16,66 19 20-16,-13-16-26 15,-53-3 11-15,59-18 1 16,-59 18 9-16,52-37-31 0,-52 37 0 16,33-63 34-16,-13 11-9 15,-20 52-20-15,6-70 11 0,-6 70-18 16,-13-63 28-1,13 63 9-15,0 0-9 0,-72-29 36 16,13 25 8-16,6 23 21 16,53-19-11-16,-65 44-4 0,65-44-24 15,-53 59-33-15,53-59 9 16,-33 55 18-16,33-55 0 16,-6 45-16-16,6-45-27 0,0 0 21 15,59 29 7-15,-7-18-23 16,7-11 8-16,1-11 4 15,-1-11 1-15,-7 0-18 0,7-11 7 16,-13-12 19-16,-46 45-25 16,66-66-8-16,-26 14 9 15,-40 52 16-15,26-51 16 16,-26 51-26-16,0 0-6 0,0 0 34 16,-79-23 25-16,7 27 6 15,-1 15-18-15,8 10-12 0,-1 4 12 16,7 1-9-16,59-34-10 15,-53 48-5-15,53-48-12 16,-33 51 8-16,33-51 13 0,0 0-11 16,33 59-13-16,-33-59 7 15,79 34-4-15,-13-20-4 16,-7-10 12-16,-6-11 5 16,-14-4-9-16,-39 11-26 0,0 0-5 15,46-52 19-15,-46 52-8 16,13-67 20-16,-13 67-14 15,-20-59 6-15,20 59 8 0,0 0-8 16,-65-44 4-16,12 22 0 16,53 22-13-16,-52 7-159 0,52-7-221 15,0 0-357-15,0 0-52 16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7:27.7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289 1794 590 0,'0'0'8'0,"-13"56"47"16,13-56 78-16,-7 55-31 16,7-55 24-16,13 56 29 0,0-12-67 15,-13-44 45-15,40 55-45 16,-40-55-11-16,72 59-16 0,-13-18 2 16,0-8 20-16,7-7-32 15,-7-4 1-15,20 0-48 16,-7-3 3-16,1-4-19 15,-1-1 33-15,-6 1 10 16,-1-4-18-16,1 0-6 0,-7 1 0 16,0-1 14-16,-6-4-5 15,6 0-5-15,-6-3-24 0,-1 0 21 16,1-8 12-16,-1 0-6 16,1-3-6-16,-1 3-15 15,1-3 13-15,0 0 6 0,-7-1-6 16,0 4-9-16,0-3-16 15,6 3 19-15,-6-3 24 0,0 0-15 16,-6-1-9 0,6 4-8-16,-7-3 8 0,-6 0 2 15,-33 7 18-15,52-15-23 16,-12 4 3-16,-40 11-4 16,39-15 20-16,-39 15-1 0,0 0-8 15,59-26 10-15,-13 8-20 16,-46 18 3-16,46-22 16 0,-46 22-27 15,46-23 25-15,-46 23-21 16,53-18 3-16,-53 18 13 16,39-22 11-16,-39 22 0 0,0 0-37 15,46-26 7-15,-46 26 3 16,0 0 21-16,46-30-2 0,-46 30-12 16,0 0-18-16,46-26 5 15,-46 26 27-15,0 0-14 16,46-29-4-16,-46 29-6 15,0 0 21-15,0 0 2 16,46-52 13-16,-46 52-39 0,27-48 5 16,-27 48 25-16,13-55-5 15,-13 55-6-15,6-48 19 0,-6 48-9 16,0 0 1-16,7-56 2 16,-7 56-26-16,0 0-3 15,0-48 10-15,0 48 20 0,0 0-5 16,6-51-28-16,-6 51-9 15,0 0 32-15,0-60-2 16,0 60 11-16,0-51-45 16,0 51 26-16,0-52 5 0,0 52 3 15,0 0-12-15,7-48-1 16,-7 48 2-16,0 0 7 16,0 0 12-16,-7-48-28 0,7 48-11 15,0 0 23-15,0 0 11 16,7-41-2-16,-7 41 7 0,0 0-32 15,7-40 16-15,-7 40 25 16,-7-48-25-16,7 48-21 16,-13-48 21-16,13 48 10 0,-13-56-4 15,0 12-15-15,13 44 9 16,-20-48 9-16,20 48 11 16,-13-48-7-16,13 48-13 15,-20-48 30-15,7 7 23 0,13 41-19 16,-20-48-18-16,-6 11-8 15,6-4 4-15,-6 5-12 16,0-1-8-16,-1 0 5 0,-6 0 28 16,1 0-22-16,-8-4-6 15,1 4-5-15,-7-3 29 0,0-1-12 16,0 4-7 0,0 7-10-16,0 1 8 0,0-1 7 15,0 1 12-15,6 7-4 16,1-1-18-16,-7 5-9 0,7-4 23 15,-7 0-5-15,-7 3-1 16,0 1-19-16,1-1 20 16,-14-3-6-16,0 4 15 0,1-1-11 15,-8 4-17-15,8-3 10 16,-8 3 22-16,14 4-16 16,0 0-25-16,0 0 29 0,6 3 7 15,1 1 4-15,-1 7-23 16,1 4 5-16,-1-1 4 0,7 12-2 15,-13 0 16 1,6 7-15-16,-6 4-14 0,7 7 5 16,-1 4 10-16,-6 8 1 15,6 3 3-15,1 7-8 0,-7 4 0 16,6 0-9-16,-6 0 6 16,6 0 8-16,7-3 7 15,7-1-26-15,6-3 14 0,-6 3 9 16,6 1-3-16,7-1 0 15,-7 4 3-15,6 4 25 16,8 4 25-16,12 3-46 0,1 0 2 16,6 0 8-16,6 0-4 15,14 1-5-15,0 3 30 16,12-1 2-16,8-2-5 16,12-5-12-16,8-3 2 0,5-8-2 15,-6-7-3-15,1-7-17 16,-8-11-9-16,-6-5-4 15,-46-25 13-15,46 23-9 0,-46-23 2 16,0 0-12-16,40 18-32 16,-40-18-173-16,0 0-217 0,46 4-291 15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09.34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 33 165 0,'0'0'-10'0,"0"0"-12"15,-66-33-9-15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20.4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99 794 0,'0'0'99'16,"0"0"90"-16,0 0 64 16,0 0 2-16,0 0-76 15,0 0-43-15,0 0 102 0,0 0-45 16,0 0-48-16,33-14-7 15,6 6-2-15,-6 4-17 0,7-3-18 16,6 3-30-16,0 4-33 16,6-3-4-16,1 3 10 0,-7 0-22 15,0 0-3-15,-7 0-19 0,-6 0 11 16,-7-4-11-16,-6 8 9 16,-20-4-24-16,26-4-8 0,1 4-153 15,-27 0-101-15,46-18-115 16,6 3-116-16,1-7-107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21.20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41 826 0,'0'0'179'0,"0"0"88"0,0 0 36 16,0 0-17-16,26-12-35 15,13 3-35-15,1 6-21 0,-1-1-40 16,7-1-40-16,0 5-54 15,-7 0-28-15,1-3 0 0,-1 3-31 16,-12-4-49-16,-27 4-264 16,32 0-404-16,-32 0-179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24.39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1680 377 411 0,'0'0'-5'15,"0"0"-68"-15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34.51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15 534 0,'0'0'107'16,"0"0"30"-16,0 0 15 0,0 0-25 16,0 0-34-16,0 0 14 15,0 0-8-15,0 0-18 0,0 0-16 16,0 0 4-16,0 0 140 0,0 0-68 15,0 0-63-15,26 15-23 16,-6-4-19-16,6-3 3 16,0-5 24-16,7 1 10 0,7-8-27 15,-1 1-1-15,7-5-21 16,0-3-24-16,7 4 21 0,-1 3-8 16,-12-3-23-16,-7 3-222 0,-33 4-323 15,32-8-163-15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35.3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78 336 0,'0'0'89'0,"0"0"61"16,0 0-12-16,0 0-29 0,0 0 12 16,33-11-11-16,6 3-14 15,-6 1 8-15,13 3-1 16,0 0-65-16,6 1-1 0,7-5-14 15,1 1-30-15,-1 0 28 16,6-1-194-16,1-3-209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44.28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0 845 0,'0'0'113'0,"0"0"35"16,0 0-11-16,0 0-35 0,0 0-22 15,0 0 62-15,0 0-24 16,27 19-2-16,12-8-36 0,14-8-54 16,6 1-3-1,0-8-15-15,0 4-124 0,0 0-295 16,7-3-160-16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25.1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745 0 1569 0,'0'0'254'16,"0"0"-67"-16,0 0-92 15,0 45 178-15,7-8-76 16,-7 7-54-16,-7 0-50 0,7 1-27 16,0-5-5-16,-13 1-1 15,6-1-25-15,-19-3 2 16,26-37-19-16,-46 45-8 0,6-16-10 16,40-29 0-16,-46 26-8 15,6-18 3-15,40-8 5 0,-46-26 0 16,46 26 0-1,-33-56 6-15,7 5 1 0,20 3-15 16,-8 11 15-16,14 37-10 16,0 0 5-16,-6-37 2 0,6 37 13 15,0 0 1-15,0 0 2 16,0 0 5-16,0 0 12 16,-13 51 10-16,-1-14-3 0,14-37-34 15,-27 45-10-15,27-45 0 16,0 0-6-16,-52 37 13 15,52-37-19-15,-53 14 21 0,53-14-4 16,-59-14 2-16,20-16 2 16,-8-7-3-16,14-4-6 15,6-3 7-15,8 3-4 16,19 41 8-16,-13-33 9 0,13 33-20 16,0 0 126-16,0 0 10 15,0 0 8-15,0 63-26 0,0 7 44 16,19 4-4-16,1 7 1 15,6 4 45-15,-6 0-54 16,6-3-65-16,2-5-25 0,-2-3-75 16,0-11 51-16,-6-11-40 15,-7-12 14-15,7-6-264 16,-20-34-201-16,0 0-136 16,0 0-374-16,13 33-301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8:45.05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0 103 698 0,'0'0'104'0,"0"0"-30"15,0 0-20-15,0 0 45 16,46-7-33-16,0-4 26 16,13 0-65-16,-7-4 7 0,7 0-16 15,-6 4 4-15,0-4 2 16,-7 8-37-16,-46 7 51 15,39-11-147-15,-39 11-189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9:40.1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26 215 109 0,'0'0'15'16,"0"0"-30"-16,0 0 6 15,0 0 9-15,0-53-9 0,0 53-1 16</inkml:trace>
  <inkml:trace contextRef="#ctx0" brushRef="#br0" timeOffset="443">100 122 349 0,'0'0'61'16,"0"0"-19"-16,0 0-12 15,0 0-20-15,0 0-4 0,0 0-6 16,52 3-9-16,-52-3 25 15,0 0-36-15,0 0 9 16,0 0-1-16,59-11-38 0,-59 11 1 16,0 0-22-16,53-11-10 15,-53 11 5-15,0 0 16 0</inkml:trace>
  <inkml:trace contextRef="#ctx0" brushRef="#br0" timeOffset="2835">264 66 413 0,'0'0'119'0,"0"0"-48"0,0 0 10 16,0 0-43-16,0 0-30 15,0 0 21-15,0 0-24 16,0 0 21-16,0 0-14 0,0 0-24 16,0 0 12-16,0 0 0 15,0 0 37-15,0 0-46 0,0 0 29 16,0 0-14-16,60 15-15 15,-60-15 29-15,0 0-28 16,0 0-16-16,0 0 43 0,0 0 53 16,0 0 14-16,0 0-33 15,0 0 15-15,0 0 16 16,0 0 37-16,0 0-5 16,-73 0-65-16,73 0 7 0,-66 30 23 15,66-30-39-15,0 0-49 16,-59 59 28-16,59-59-6 15,0 0 43-15,-34 64-67 0,34-64-17 16,0 0 48-16,0 0-13 16,0 0 11-16,0 0-7 15,73 44 3-15,-73-44-48 0,73 15 39 16,-73-15-1-16,60-8 47 16,-60 8-105-16,0 0 30 0,0 0 34 15,0 0 16 1,52-66-32-16,-52 66-14 0,14-57 18 15,-14 57 21-15,0 0 5 16,0 0-10-16,0 0 18 0,-79-29 5 16,79 29 18-16,-67 7-17 15,67-7-52-15,0 0 29 16,0 0-11-16,0 0 7 0,-46 64-9 16,46-64-4-16,0 0 37 15,0 0-2-15,0 0-40 16,59 41-27-16,-59-41 52 0,67 7-4 15,-67-7-30-15,52-15 7 16,-52 15 23-16,0 0 7 16,40-60-28-16,-40 60-12 15,13-66 29-15,-13 18 9 0,0 48-41 16,0 0 11-16,-20-52 30 16,20 52 41-16,0 0-22 0,-59-11-28 15,-1 22 19-15,7 11 14 16,53-22 16-16,-65 52-23 15,65-52-45-15,-60 66 15 0,27-13 27 16,33-53-35-16,-13 59 0 16,13-59 15-16,0 0 8 15,26 59-15-15,-26-59-14 16,0 0 13-16,73 45-4 0,-73-45 1 16,79 11-1-16,-19-15 7 15,-14-15-28-15,-46 19 12 16,72-48 18-16,-12-3-15 0,-13 3-8 15,-47 48-8-15,46-64 27 16,-46 64 11-16,19-52 4 0,-19 52-23 16,0 0 0-16,-59-4 16 15,-8 19 54-15,8 7-5 16,0 8-40-16,6 3 4 0,53-33 1 16,-66 49-21-16,66-49-21 15,-53 41 20-15,53-41-8 16,0 0 10-16,0 0-10 15,0 0 39-15,0 0-45 0,0 0-4 16,0 0 20-16,0 0-10 16,79 44-10-16,-12-29 22 15,-15-19 1-15,-52 4-22 0,60-18-18 16,-60 18 31-16,0 0 13 16,32-52-17-16,-32 52-4 0,14-55-5 15,-14 55 16-15,0 0 0 16,-66-46-24-16,0 24 17 15,6 22-4-15,1 15-4 0,6 3-5 16,53-18 24-16,-60 35 4 16,60-35-11-16,0 0-15 15,0 0 19-15,-33 55-2 16,33-55-12-16,0 0 6 0,0 0 0 16,0 0 12-16,0 0-12 15,74 37-5-15,-15-19 11 16,-59-18-14-16,59 4 17 0,-59-4 1 15,0 0-3-15,53-29-14 16,-53 29-9-16,0 0 24 0,20-52-5 16,-20 52-3-16,-20-53-7 15,20 53 15-15,-53-40-8 16,53 40-25-16,-66-15 20 16,14 18 17-16,52-3 3 15,0 0-21-15,-61 52 6 0,61-52 17 16,-32 57 15-16,32-57-26 15,6 59-6-15,-6-59 28 0,0 0-17 16,60 51-7-16,-60-51-4 16,86 30 3-16,-21-23-10 15,-11-10 13-15,-54 3 2 0,66-22-13 16,-66 22-15-16,52-49 15 16,-52 49 0-16,41-73-10 0,-22 12-22 15,-12 6 32 1,-14 3 16-16,7 52-20 0,-33-51-3 15,33 51 21-15,-73-19-22 16,14 23 9-16,-1 18 47 16,7 11 10-16,53-33 1 0,-52 67-19 15,19-16-3-15,33-51 0 16,-7 61-21-16,7-61 4 0,27 55-12 16,-27-55 2-16,52 33 8 15,7-18-23-15,-12-15 10 16,-47 0 0-16,66-18 0 0,-66 18-7 15,59-45-42-15,-59 45 23 16,41-66 15-16,-22 17 6 16,-19 49-4-16,0-48 22 15,0 48-18-15,0 0 10 0,-60-15-2 16,-5 19 38-16,-1 14-6 16,6 4-11-16,7 4-9 15,53-26 6-15,-59 34-1 0,59-34-8 16,0 0-19-16,-40 52 23 15,40-52 1-15,0 0-17 0,0 0 0 16,0 0 8-16,0 0-3 16,66 48-2-16,-13-33-3 15,-53-15 13-15,52-11-20 16,-52 11-19-16,0 0 10 0,41-56-2 16,-21 5 2-16,-20 51 4 15,-7-68 17-15,7 68 3 16,-26-55-4-16,26 55-16 0,0 0 15 15,-74-34 12-15,22 27-11 16,52 7 5-16,-59 15 12 16,59-15 8-16,0 0-24 0,0 0-15 15,0 0 21-15,-41 52 19 16,41-52-6-16,0 0-24 0,0 0 11 16,41 55-6-16,-41-55-12 15,65 34 15-15,-65-34-8 16,53 15 5-16,-53-15-16 15,0 0 14-15,0 0 0 16,0 0-10-16,0 0-12 0,0 0 25 16,39-53 2-16,-39 53-12 15,0 0-12-15,0 0 16 0,0 0 4 16,-65-29 8-16,65 29-22 16,-66 7-1-16,66-7 19 15,-60 33 1-15,60-33-15 0,0 0-2 16,0 0 14-16,-40 61 7 15,40-61-13-15,0 0-6 16,0 0 9-16,0 0 2 16,0 0 5-16,0 0-10 0,0 0-17 15,0 0 19-15,0 0-9 16,0 0-16-16,53-19-7 16,-53 19 11-16,0 0 19 0,27-49 5 15,-27 49-5-15,0 0 2 16,0 0 3-16,0 0 15 0,0 0-4 15,0 0-5-15,-60 22 11 16,60-22-9-16,0 0 3 16,0 0-25-16,0 0 4 15,-46 53-1-15,46-53-65 0,0 0-214 16,0 0-272-16,0 0-380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9:44.5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136 52 385 0,'-7'-52'89'15,"7"52"44"-15,0 0 55 0,0 0 20 16,0 0 29-16,0 0-13 15,0 0-87-15,0 0-19 16,0 0-2-16,0 0 3 0,0 0 42 16,0 0-54-16,0 0 22 15,0 0-13-15,-7 52-22 0,7-52-16 16,-14 75 17 0,8-16-7-16,-1-6-46 0,7-53-6 15,-14 70-2-15,7-10-14 16,7-60-25-16,-6 63 12 15,6-63 0-15,0 56 0 0,0-56 2 16,0 0-14-16,-7 56 0 16,7-56 1-16,0 0 4 0,0 0 0 15,0 0 8-15,0 0-22 16,0 0 23-16,0 0-9 16,0 0 7-16,0 0-2 0,0 0 3 15,0 0-2-15,0 0-17 16,0 0 24-16,0 0-2 15,0 0-20-15,0 0 5 16,0 0 16-16,0 0-12 0,0 0-7 16,0 0 10-16,0 0-8 15,-27-68 14-15,14 9-7 16,13 4-6-16,0 2 14 0,0 53-16 16,0-59-8-16,0 59 24 15,-8-57-5-15,8 57 4 0,0 0-18 16,0 0 1-16,8-51 8 15,-8 51 6-15,0 0 0 16,0 0 0-16,0 0-16 16,0 0 0-16,0 0 18 0,0 0 0 15,0 0-8-15,0 0-11 16,0 0 20-16,0 0-4 16,0 0-19-16,0 0 16 0,0 0-11 15,0 0 14-15,0 0 9 16,0 0-22-16,0 0-5 15,0 0 13-15,0 0 15 0,0 0-9 16,0 0-24-16,0 0 26 16,0 0-3-16,0 0 10 0,0 0-15 15,0 0-9 1,0 0-11-16,0 0 31 0,0 0-3 16,0 0-5-16,0 0-35 15,0 0 41-15,0 0-3 0,0 0-17 16,0 0 17-16,0 0-6 15,0 0 3-15,0 0 16 16,0 0-15-16,0-52-18 0,0 52 10 16,0 0 13-16,0 0-12 15,-8-53-1-15,8 53 4 16,0 0 11-16,0 0-7 0,0 0-10 16,0 0-29-16,0 0 48 15,0 0-5-15,0 0 6 16,0 0-21-16,0 0-10 15,0 0 29-15,0 0 3 0,0 0-25 16,0 0 10-16,0 0-10 16,0 0 18-16,0 0 1 15,0 0-20-15,0 0-1 0,0 0 20 16,0 0 4-16,0 0-12 16,0 0 24-16,0 0 68 0,0 0-25 15,-6 60-33-15,6-8-14 16,-7-4-13-16,7-6 6 15,0-42 3-15,0 66-22 16,0-66 12-16,0 68 5 0,0-68-20 16,7 59 5-16,-7-59 10 15,0 0 0-15,14 60-18 16,-14-60 7-16,0 0 8 0,0 0 6 16,0 0-13-16,0 0 1 15,0 0 3-15,13 52 0 16,-13-52-8-16,0 0 12 0,0 0 2 15,0 0 1-15,0 0-10 16,0 0-7-16,0 0 13 0,0 0 7 16,0 0-10-1,0 0-4-15,0 0 14 0,0 0-5 16,0 0-18-16,0 0 21 0,0 0 8 16,0 0-11-16,0 0-5 15,0 0-19-15,0 0 19 16,0 0 0-16,0 0 0 15,0 0 0-15,0 0 5 0,0 0-27 16,0 0-148-16,0 0-194 16,0 0-422-16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9:54.08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2829 1544 2492 0,'0'0'58'0,"0"0"80"16,0 0 61-16,0 0-13 0,0 0-39 16,0 0 23-16,0 0-12 15,0 0-71-15,0 0-36 16,0 0-19-16,0 0-27 0,32-44-5 15,-5-11 7-15,-8-19-13 16,8-30 2-16,6-21-34 0,13-16 6 16,0-6 24-16,0 14-10 15,0 29 8-15,-7 23 6 0,-6 25 4 16,6 38-4 0,1 25-2-16,-7 34 3 0,-1 26 3 15,-5 14 5-15,-1 7-11 16,7 9 23-16,-7 2-17 0,0-6 0 15,1-8-5-15,-1-8 15 16,0-14-100-16,-6-8-163 0,-7-14-167 16,-13-41-295-16,20 41-196 15</inkml:trace>
  <inkml:trace contextRef="#ctx0" brushRef="#br0" timeOffset="173">3091 1079 1954 0,'0'0'90'15,"33"4"135"-15,20-12 11 0,6-10-91 16,13-1-90-16,7-3-28 16,0-4-15-16,0 8-292 0,-13 3-620 15</inkml:trace>
  <inkml:trace contextRef="#ctx0" brushRef="#br0" timeOffset="573">1751 924 2689 0,'0'0'52'0,"0"0"124"16,6 29-1-16,-6 19-70 0,-6 19-43 15,-1 7-32-15,-6 0-18 16,-7 3 4-16,-12-7-5 16,-1-10-11-16,0-9-19 0,7-6-29 15,26-45 0-15,-46 33 4 16,6-22-35-16,40-11 8 0,-46-19 44 15,46 19 24-15,-46-55-15 16,13 0 13-16,7 10 68 16,6 12 24-16,20 33-45 0,-13-29-29 15,13 29 12-15,0 0 55 16,0 0-18-16,-59 62-33 0,20-3-10 16,-7 4 2-16,6 0-29 15,-6 0-164-15,7-4-204 16,39-59-353-16,-53 63-176 0</inkml:trace>
  <inkml:trace contextRef="#ctx0" brushRef="#br0" timeOffset="777">2553 0 2096 0,'-7'56'250'0,"-26"10"43"16,-19 12-54-16,-27 3-100 16,-20 8-52-16,-19 7-37 0,-7 7-32 15,-6 4-18-15,-7 0-214 16,6 1-374-16,7-12-405 0</inkml:trace>
  <inkml:trace contextRef="#ctx0" brushRef="#br0" timeOffset="986">588 591 1968 0,'33'4'311'0,"6"22"-20"0,0 14-96 16,1 16-60-16,-1 10-82 15,-6 12-10-15,0 7-49 16,-7 7-200-16,-19 8-414 0,-7 0-253 16</inkml:trace>
  <inkml:trace contextRef="#ctx0" brushRef="#br0" timeOffset="1332">272 1275 1601 0,'0'0'91'16,"0"0"99"-16,0 0-21 16,20 37-56-16,-20-37-73 15,33 37 13-15,-33-37-43 0,0 0 21 16,0 0-39-16,0 0 48 15,0 0 16-15,6 33-40 0,-6-33 4 16,0 0 10-16,-46 22 18 16,0-7-36-16,7-4 28 15,0 7 6-15,6 5 19 16,-7 14 43-16,7 11 31 0,7 14-8 16,6 5-52-16,7 10-23 15,20 5-39-15,6 6 1 0,7 1-1 16,13-4-65-16,6-7-211 15,0-4-488-15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9:49.8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6659 695 1352 0,'0'0'352'0,"0"0"48"0,0 0-44 16,20 22-111 0,13 15-72-16,-7 15-43 0,0 11-58 15,14 0-39-15,-1 7-22 16,0-7 4-16,1 3-12 0,-1-7-38 16,-6-7-261-16,-20-4-333 15,14-7-231-15</inkml:trace>
  <inkml:trace contextRef="#ctx0" brushRef="#br0" timeOffset="692">6383 1053 826 0,'33'37'267'0,"-13"4"36"0,6-4-30 16,-6 4-94-16,-7-4-55 16,6-4-23-16,-12-4-13 0,-7-29-26 15,20 34-25-15,-20-34-8 16,0 0 6-16,0 0-28 0,-46 29 2 16,-13-18-33-16,13-11-76 15,-7-15-6-15,0-7-33 16,7-7-2-16,0-12 57 0,14-3-40 15,-1-4 62-15,7 3 10 16,12 8 32-16,14 37-3 0,-13-33 39 16,13 33 6-16,0 0 10 15,0 0 31-15,0 0 25 0,0 0-6 16,0 0 32-16,0 0-13 16,-26 37-24-16,26-37-61 15,-53 33-5-15,-6-10-5 0,20-5-13 16,-14-7-3-16,7 0 16 15,-6-3 22-15,-1-5-33 16,7 5 14-16,7 3-16 0,39-11 2 16,-40 15 5-16,40-15 25 15,0 0 0-15,-26 36 21 0,26-36-30 16,20 37-5-16,-20-37-2 16,65 37-13-16,1-7-5 0,0-8 17 15,6-3-12-15,-6 3 4 16,0 4 23-16,-14-4-32 0,-6-4 5 15,-13 1 18-15,-33-19-7 16,0 0 7-16,0 0-14 0,0 0 4 16,-53 11-13-16,-12-8 14 15,-14-6 15-15,-7-5-5 16,-6-6-15-16,0-1-12 0,0-11 12 16,7-4-12-16,13-10 0 15,6-12 24-15,7-3-16 16,6-4 23-16,14-1-23 0,-1 5-16 15,21 3 4-15,6 1 2 16,-1 3 7-16,14 3-137 0,-6 1-334 16,6 3-208-16</inkml:trace>
  <inkml:trace contextRef="#ctx0" brushRef="#br0" timeOffset="892">6265 370 2123 0,'0'0'254'16,"0"0"-58"-16,0 0-95 0,0 0-59 15,0 0-81-15,0 0-262 16,0 0-441-16</inkml:trace>
  <inkml:trace contextRef="#ctx0" brushRef="#br0" timeOffset="1068">5838 754 1202 0,'59'-18'287'0,"7"7"-34"15,6 0-122-15,0 7-67 16,0 4-26-16,-13 0-43 16,-13 7-397-16,-46-7-217 0</inkml:trace>
  <inkml:trace contextRef="#ctx0" brushRef="#br0" timeOffset="1243">5522 913 1682 0,'0'0'350'15,"0"0"-46"-15,-6-30-139 16,6 30-99-16,0 0-17 0,0 0-75 16,0 0-342-16,0 0-423 15</inkml:trace>
  <inkml:trace contextRef="#ctx0" brushRef="#br0" timeOffset="1563">4655 1205 1406 0,'-33'26'351'0,"33"-26"47"16,-26 37-63-16,13-4-83 16,13-33-46-16,-40 41-19 15,-6-8-47-15,-13-4-61 0,-20-6-39 16,-19-5-1-16,-14-3-13 16,-13-11-17-16,0-1-5 15,0-6 2-15,7-1 2 0,19-11-8 16,7 0 4-16,14-7-4 15,18 0-13-15,14 3-61 0,46 19-118 16,-46-22-191-16,46 22-384 16,0 0-197-16</inkml:trace>
  <inkml:trace contextRef="#ctx0" brushRef="#br0" timeOffset="1721">4162 1715 1813 0,'0'0'263'16,"0"0"-58"-16,0 0-114 15,0 0-59-15,0 0-329 0,0 0-425 16</inkml:trace>
  <inkml:trace contextRef="#ctx0" brushRef="#br0" timeOffset="2076">2703 1183 2342 0,'0'0'75'0,"-13"33"140"15,13-33-43-15,-33 33-64 16,-6-11-61-16,12-7-3 0,-5-4 58 16,-1-7-40-16,33-4-21 15,-40-11-5-15,7-8 14 0,7-10-14 16,0-4-28-16,6-19 7 16,0-4-15-16,7-14 0 0,0-7 0 15,7-5-9-15,-1 1 6 16,0 11-1-16,1 3 7 15,-1 16 1-15,1 14-4 0,6 37-13 16,0 0-44-16,0 0-99 16,0 0-160-16,0 0-340 0,-20 37-263 15</inkml:trace>
  <inkml:trace contextRef="#ctx0" brushRef="#br0" timeOffset="2245">2585 1733 2514 0,'0'0'376'0,"0"0"2"15,0 0-102-15,0 0-129 0,0 0-82 16,0 0-94-16,0 0-219 16,0 0-336-16,0 0-558 0</inkml:trace>
  <inkml:trace contextRef="#ctx0" brushRef="#br0" timeOffset="2437">2191 1308 2445 0,'0'0'375'15,"0"0"-30"-15,0 0-90 16,0 0-117-16,-40 26-68 0,1 11-38 15,-1 4-12-15,-6 3-119 16,-13-3-194-16,7-1-296 0,-8-10-404 16</inkml:trace>
  <inkml:trace contextRef="#ctx0" brushRef="#br0" timeOffset="2612">2013 946 2808 0,'0'0'166'15,"0"0"-42"-15,0 0-59 0,0 0-38 16,0 0-174-16,0 0-289 16,0 0-377-16</inkml:trace>
  <inkml:trace contextRef="#ctx0" brushRef="#br0" timeOffset="3240">1514 1083 1995 0,'-20'37'256'16,"7"-8"50"-16,13-29-74 15,0 37-80-15,-7-3-70 0,7-34-32 16,-19 37-19-16,-1-8-13 16,20-29 2-16,-46 26-6 0,6-11-14 15,8-15 0-15,-1-8-23 16,33 8-17-16,-40-48-7 0,7-11-6 16,14-15-24-16,6-7 31 15,6-4 36-15,0 11-6 0,7 11 5 16,0 19-15-16,0 44-2 15,0 0 40-15,0 0-12 0,7 37 4 16,0 18-12-16,-1 19 8 16,1 8 10-16,-7 3-5 15,-13-4 5-15,-1-4 1 16,-12-3 14-16,-13-11-25 0,-1-7-9 16,-6-12-40-16,0-11-26 15,0-11 13-15,0-14 3 0,0-12 26 16,7-14 17-16,39 18-5 15,-33-41 13-15,33 41 10 0,-26-41 12 16,26 41 12-16,0 0-26 16,0 0-9-16,0 0 86 0,0 0-12 15,0 0-7-15,39 41-2 16,1 11 39-16,-27-1 16 16,-7 8 3-16,-19 1-25 0,-20 6-35 15,-19-3-29-15,-21-4-16 16,-5-7-1-16,-1-15-8 0,-7-11 2 15,7-12 5-15,7-14 10 16,0-11-13-16,13-15-8 0,6-18-8 16,14-19-1-16,12-11-2 15,14-11-6-15,13 4-5 0,13 7-57 16,14 11-142-16,19 15-279 16,19 19-373-16</inkml:trace>
  <inkml:trace contextRef="#ctx0" brushRef="#br0" timeOffset="3389">581 2428 1434 0,'65'18'213'0,"-6"-25"-79"0,14-19-72 15,6-18-48-15,6-15-406 16</inkml:trace>
  <inkml:trace contextRef="#ctx0" brushRef="#br0" timeOffset="3596">2118 0 2090 0,'0'0'260'0,"-39"15"56"16,-20 19-78-16,-33 17-115 0,-20 19-47 16,-26 15-47-16,0 15-21 15,-20 7-105-15,1 12-329 0,-1 2-442 16</inkml:trace>
  <inkml:trace contextRef="#ctx0" brushRef="#br0" timeOffset="3777">239 1128 2938 0,'13'-30'123'0,"-13"30"4"15,0 0-61-15,0 0-37 0,0 0-233 16,0 0-488-16,0 0-440 15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39:56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8287 147 1170 0,'0'0'265'16,"0"0"86"-16,13 30-67 0,0 22-47 16,-13 22-65-16,0 14-25 15,0 8-27-15,0 4-69 16,0 0-10-16,0-8-15 0,0 1-13 16,0-8-19-16,0-8-236 15,0-7-414-15,-20-3-294 0</inkml:trace>
  <inkml:trace contextRef="#ctx0" brushRef="#br0" timeOffset="388">7702 853 1454 0,'0'0'328'0,"0"0"1"16,0 55-82-16,-7 1-46 0,-19-1-61 16,-14 1-82-16,-12-1-20 15,-20 8-12-15,-7-8-20 16,-7-3 11-16,-6-8-13 16,0-10-8-16,-6-8 20 0,12-15-23 15,-6-8 0-15,13-14 0 16,1-7-21-16,5-12 22 0,8-3-5 15,12 3 6-15,7 5 36 16,13 10-10-16,33 15 7 16,-33-8-7-16,33 8 60 0,-39 23 36 15,6 10-46-15,0 7-24 16,-6 5-5-16,-1 3-23 16,1 0-9-16,-7 0 5 0,0 0-85 15,0-4-144-15,0-7-220 16,46-37-254-16,-53 33-73 15</inkml:trace>
  <inkml:trace contextRef="#ctx0" brushRef="#br0" timeOffset="552">6302 772 1885 0,'59'0'328'15,"20"-8"-97"-15,0-6-93 0,6-5-78 16,1-7-38-16,-7 0-226 16,-7-3-450-16</inkml:trace>
  <inkml:trace contextRef="#ctx0" brushRef="#br0" timeOffset="771">5500 229 2242 0,'27'59'227'0,"-1"11"-80"15,0 19-67-15,-6 7-30 0,0 7-30 16,-7 8-59-16,-13-4-388 15,-7-3-450-15</inkml:trace>
  <inkml:trace contextRef="#ctx0" brushRef="#br0" timeOffset="1044">5086 986 2141 0,'0'0'144'0,"0"0"31"15,-39 37-78-15,-7-4-46 0,-7 4-10 16,1 0-21-16,-7 4 61 16,0-1-20-16,-7 5 3 0,-6 6-9 15,6 5-9-15,-13 7-13 16,0 0-19-16,7-1-9 15,-7-3-9-15,13 4-191 16,-6-7-330-16,19-16-389 0</inkml:trace>
  <inkml:trace contextRef="#ctx0" brushRef="#br0" timeOffset="1229">4541 170 2108 0,'72'-45'75'0,"1"5"-33"16,-1 3-23-16,-13 11-156 0,-6 11-416 16,-7 8-150-16</inkml:trace>
  <inkml:trace contextRef="#ctx0" brushRef="#br0" timeOffset="1644">4239 720 1509 0,'-7'-29'211'0,"7"29"-45"16,0 0-104-16,0 0-38 0,0 0 6 15,0 0 20-15,20 59 51 16,-7 7-39-16,0 4-22 0,0 1-11 16,-6-1-18-16,-7-7 12 15,-7-4-4-15,-6-11-19 0,0-11 13 16,13-37 3-16,0 0-28 16,-53 40 24-16,7-21-21 15,0-12 16-15,0-11 1 0,-6-3 15 16,-1 0 77-16,7-1 7 15,0 1 8-15,7 3 3 16,-1 0-62-16,40 4-32 0,-32 4-14 16,32-4-19-16,0 0 25 15,-33 26-24-15,33-26 8 16,0 0 15-16,-27 48-15 0,14-11-9 16,13-37 14-16,0 48-32 15,0-48-109-15,0 48-69 0,0-48-187 16,7 44-268-16,-7-44-95 15</inkml:trace>
  <inkml:trace contextRef="#ctx0" brushRef="#br0" timeOffset="2327">4370 1056 877 0,'0'0'361'16,"-20"-37"-21"-16,20 37-16 15,0 0-75-15,0 0-25 0,0 0 1 16,0 0-48-16,0 0 16 16,-26 15-33-16,-13 15-28 0,-7 10-33 15,-7 12-19-15,-6-4 11 16,-13 7-29-16,-1-3-26 0,1-4-10 15,6 0-9-15,7-3-14 16,0-8-7-16,13-8 1 0,0 1-98 16,46-30-93-16,-46 26-122 15,46-26-257-15,-46 11-351 16</inkml:trace>
  <inkml:trace contextRef="#ctx0" brushRef="#br0" timeOffset="2632">3904 635 1599 0,'-40'-52'285'0,"20"8"-5"16,7 3-101-16,0-7-93 15,13-3-25-15,13-8-35 0,14-4-23 16,5 4 13-16,8 3-7 16,6 12-15-16,0 7 2 0,-7 7 17 15,1 8-13-15,-7 7-9 16,-33 15-3-16,0 0 20 0,32 4-2 16,-32-4-14-16,7 48-23 15,-14 4-209-15,-12 11-246 16,-14 14-115-16</inkml:trace>
  <inkml:trace contextRef="#ctx0" brushRef="#br0" timeOffset="3096">3601 1019 1817 0,'0'0'274'16,"0"0"-24"-16,0 0-92 15,-33-22-81-15,33 22-30 16,0 0-15-16,0 0 4 0,0 0-9 16,0 0-6-16,-39-22 3 15,6 15-24-15,-6 14-17 16,-7 11 17-16,-7 8 18 0,1 11-18 15,-1 8-5-15,0 3 2 16,7 3 16-16,7 1-5 16,6 0-17-16,7-4 6 0,6-4 16 15,7 1-20-15,13-45 10 16,-13 51 13-16,13-51-3 0,-20 52 46 16,20-52 5-16,-46 52-23 15,0-12-33-15,0-18 34 0,0-7 44 16,0-7 18-1,0-12-16-15,7-15-11 0,6-14-17 16,7-18-35-16,6-23-17 16,20-15-1-16,0-15-7 0,26-6 0 15,7-5-14-15,20 4 4 16,-1 0-163-16,-6 19-287 0,0 15-510 16</inkml:trace>
  <inkml:trace contextRef="#ctx0" brushRef="#br0" timeOffset="3308">2156 48 1855 0,'0'0'278'0,"13"37"-96"0,6 25-79 15,-5 23-50-15,-8 19-29 16,7 10-11-16,-13 5-74 0,-6-1-366 16,-7-4-300-16</inkml:trace>
  <inkml:trace contextRef="#ctx0" brushRef="#br0" timeOffset="3683">1630 934 1624 0,'33'-7'393'15,"-33"7"-69"-15,33 18-115 16,-33-18-97-16,26 37-28 0,-13-7-41 16,-13-30-25-16,0 41 0 15,-13-4-4-15,-13-4-11 0,-1-11-3 16,-19 0 12-1,7-7-22-15,-7-8-51 0,-7-7 24 16,-6-11 11-16,7-4 13 16,-1-7 0-16,-6 4 16 0,13 3 20 15,13 8 41-15,0 3 11 16,0 4 44-16,-6 7-16 0,-1 12-14 16,-6-1-8-16,-13 4-26 15,-6 4-22-15,-8-4-28 0,1 4 6 16,-7-4 1-16,7-3-16 15,0-12-46-15,6-7-84 16,0-3-84-16,7-5-119 16,0-10-258-16,6-8-115 0</inkml:trace>
  <inkml:trace contextRef="#ctx0" brushRef="#br0" timeOffset="3808">0 1030 1671 0,'0'0'336'0,"40"-7"-37"15,-1-4-108-15,7 4-96 16,7-12-48-16,6-3-33 0,0-4-336 16,7-7-390-16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0:02.43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0 743 580 0,'0'0'58'15,"0"0"-9"-15,0 0 28 0,0 0-32 16,0 0 31-16,0 0-37 15,0 0 23-15,0 0-17 0,0 0-20 16,0 0 151 0,0 0-52-16,0 0-21 0,0 0 11 15,0 0 17-15,0 0 7 16,0 0-12-16,26 18 21 0,-26-18-14 16,0 0 16-16,0 0-4 15,0 0-21-15,0 0-27 0,0 0-21 16,0 0-22-16,0 0-19 15,0 0-14-15,0 0-11 0,0 0-2 16,0 0 16-16,0 0 12 16,0 0-9-16,0 0-14 15,0 0 1-15,20-37-14 16,-1-4 0-16,1-7 5 0,6-7-9 16,-6-8-11-16,6-3 15 15,1-5 8-15,-1-2 8 0,-6 2-1 16,-7 12-15-16,0 4 2 15,0 14-2-15,-13 41-11 16,13-44 11-16,-13 44 3 0,0 0 5 16,0 0-8-16,7-37 0 15,-7 37-7-15,0 0 2 0,0 0 5 16,0 0-3-16,0 0 3 16,0 0-4-16,0 0 4 0,0 0 0 15,0 0 32-15,0 0 9 16,13 30-5-16,-13 3-7 15,13 4-7-15,-6 0-13 16,-1 3 16-16,1 1 4 0,-1 0 20 16,1-4-14-16,13 3-4 15,-7 1-10-15,0-4 10 0,0 0 8 16,-6 3-14-16,-1-6-13 16,1-1-3-16,-7 0-9 0,0-33 0 15,13 33 0-15,-13-33 2 16,6 34-2-16,-6-34 4 15,0 0-9-15,0 0 5 0,0 0 5 16,0 0 0-16,7 29 3 16,-7-29-8-16,0 0-3 15,0 0 0-15,0 0 3 0,0 0 0 16,0 0-4-16,0 0 4 16,0 0 0-16,0 0-5 0,0 0-5 15,0 0-38-15,0 0-66 16,0 0-61-16,0 0-53 15,0 0-90-15,0 0-150 0,-7 41-164 16,-6-12-11-16</inkml:trace>
  <inkml:trace contextRef="#ctx0" brushRef="#br0" timeOffset="380">39 573 495 0,'0'0'108'0,"0"0"3"15,0 0 41-15,0 0-1 16,0 0 7-16,0 0-26 15,0 0 33-15,0 0-3 0,0 0 42 16,0 0 10-16,0 0-28 16,0 0-20-16,46-11-6 0,0-4-21 15,0 4-1-15,7 0-14 16,-7-4-36-16,0-4-25 0,0 5-28 16,-7-1-25-16,-13 4-1 15,-26 11-6-15,33-8 0 16,-33 8-8-16,0 0-25 0,0 0-122 15,0 0-127-15,0 0-146 16,0 0-157-16,-39 34-47 0</inkml:trace>
  <inkml:trace contextRef="#ctx0" brushRef="#br0" timeOffset="723">716 554 1100 0,'0'0'231'15,"0"0"-8"-15,0 0-68 16,0 0-11-16,0 0 48 0,0 0-1 15,0 0-22-15,0 0-36 16,0 0-11-16,0 0 16 0,26 44-9 16,-26-44-5-16,20 45-31 15,-14-8-34-15,1-8-15 0,-7 5-16 16,0-34-14-16,7 36-8 16,-7-36-4-16,6 37-2 15,-6-37-3-15,0 0-58 0,0 0-227 16,0 0-324-16,20 45-321 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0:04.2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66 876 796 0,'-46'51'190'0,"46"-51"83"0,-20 45 28 16,20-45-29-16,0 0-16 0,0 0 9 15,0 0-7-15,0 0-65 16,0 0-18-16,0 0-33 16,0 0-47-16,0 0-44 15,33-45-13-15,-7-3-8 0,-6-7-30 16,-1-8 4-16,2-7 5 15,-8-11-4-15,7-12-11 16,0-10 6-16,-1-4-5 0,1 7-5 16,-7 15 5-16,7 15 13 15,-13 18-8-15,-7 52-14 0,0 0 4 16,0 0 23-16,0 0-1 16,0 0-17-16,26 63 5 15,-6 3-5-15,-6 4 24 16,5 4 29-16,1-3-11 0,6-1-5 15,-6-4 2-15,6 1-12 16,1-12-5-16,-1 4 4 16,0-11-12-16,2-3 1 0,-9-5-14 15,-19-40-2-15,27 45 16 16,-27-45-16-16,26 37-3 16,-26-37 23-16,0 0-17 0,0 0-3 15,0 0 17-15,0 0 14 16,0 0-34-16,0 0-2 15,0 0 8-15,0 0-108 16,0 0-138-16,0 0-205 0,0 0-317 16,0 0-131-16</inkml:trace>
  <inkml:trace contextRef="#ctx0" brushRef="#br0" timeOffset="236">113 587 1064 0,'0'0'303'16,"0"0"26"-16,0 0-33 0,0 0-87 15,0 0-31-15,46-18-45 16,6 7-63-16,7 3-16 15,1 1-36-15,0 3-18 0,-1-3-301 16,-13 0-432-16</inkml:trace>
  <inkml:trace contextRef="#ctx0" brushRef="#br0" timeOffset="591">1156 536 1719 0,'0'0'349'0,"46"-8"-4"16,-46 8-131-16,0 0-105 15,0 0-44-15,0 0-12 0,0 0 4 16,0 0-17-1,0 0-21-15,0 0 32 0,-59 22 15 16,12 4-6-16,47-26-34 16,-53 48 3-16,20-11 3 0,7 0-9 15,13 4-5-15,0 0 15 16,6-5-16-16,14 1-13 16,-7-37 11-16,13 52-3 0,7-11-12 15,-20-41-9-15,32 44-31 16,-32-44-224-16,46 30-371 15,1-16-408-15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0:44.7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1079 496 0,'0'0'159'0,"0"0"80"15,0 0 20-15,0 0-10 0,0 0 12 16,0 0-21-16,0 0-6 16,0 0-56-16,39-18-37 15,-39 18-16-15,33-52-30 0,0 4-29 16,0-11-35-16,-7-15 0 15,7-11-27-15,0-15-13 16,6-14 17-16,1-8 4 0,6 7-15 16,-7 15-14-16,-6 15 26 15,0 26-3-15,-13 11-19 0,-20 48-1 16,0 0 14 0,0 0 17-16,0 0-24 0,0 0 7 15,13 48 12-15,-7 11-12 16,-6 8 0-16,0 10 3 0,-6 5 5 15,6 3-8-15,-7 7 30 16,7-3 12-16,0-4-10 16,-6-11 3-16,6-4-15 0,-7-7-17 15,7-8-3-15,-6-11 3 16,6-44 12-16,0 45-10 16,0-45-8-16,0 0-1 0,-7 37 15 15,7-37-4-15,0 0-7 16,0 0 4-16,0 0-4 15,0 0-27-15,0 0-36 16,0 0-73-16,0 0-123 0,0 0-172 16,0 0-171-16,0 0 3 15</inkml:trace>
  <inkml:trace contextRef="#ctx0" brushRef="#br0" timeOffset="205">53 846 789 0,'-14'-48'146'0,"14"48"109"16,0 0-43-16,66-40-88 15,-7 14-17-15,0 7-73 16,1 12-138-16,-1-1-278 0,-7 1-174 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1:29.70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213 754 516 0,'0'0'67'0,"0"-33"42"0,7-1-28 16,6 5-4-16,7-4-64 15,6-4 20-15,0-4-19 16,14-3 21-16,-7-4 35 0,7-8-11 16,-7 1 88-16,-7-4-32 15,-6 3-58-15,-7-3 1 0,-13 11 36 16,-6 4 11-1,6 44-49-15,-33-41-25 0,-13 15-25 16,-1 15 13-16,1 15-26 16,-7 14 2-16,1 8 2 0,-1 11 5 15,6 11 0-15,8 8 2 16,-1-1 7-16,20 4-23 0,1 4 68 16,12 4 11-16,7 3-8 15,13-7-46-15,14 3-6 16,-1-3 15-16,13 0 4 0,8-1-26 15,6 1-119-15,-1-7-206 16,1 10-67-16,-7-3 1 16,-12 7 14-16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26.5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0 819 0,'0'0'242'0,"0"0"12"0,0 0-41 16,0 0-98 0,0 0 107-16,46 0-24 0,-13 4-45 15,-7 11 16-15,13 3-2 16,-6 8-33-16,7 7-4 0,6 0-29 16,0 4-39-16,6 4 14 15,1 3-27-15,-7 1-27 16,6-1-14-16,-12 0 10 0,-1-3-7 15,-6-8 10-15,-7 0-15 16,-26-33-6-16,27 34 4 16,-27-34 26-16,0 0 6 0,13 33-4 15,-13-33-18-15,0 0-7 16,-26 37-7-16,26-37-5 16,-40 22 9-16,7-11-9 15,-6-11 16-15,-1-7-16 0,8-4 0 16,-8-8 11-16,14-3-6 15,-7-8-5-15,33 30 15 0,-33-36-10 16,7 2-9-16,26 34 18 16,-20-29-13-16,20 29-3 15,0 0 12-15,-6-30-5 0,6 30 0 16,0 0 0-16,0 0-3 16,0 0-1-16,0 0-2 15,0 0 12-15,0 0-6 0,0 0 0 16,0 0 15-16,6 44-1 15,-6-10-5-15,-6 3 16 16,-8-4-15-16,8 4 11 0,-14-4-5 16,-6 0-11-16,6-7 5 15,20-26 7-15,-33 26 13 16,33-26 27-16,-33 19-15 0,33-19-4 16,-26-8-17-16,26 8 10 15,-33-33-22-15,20-11 11 0,7-8-20 16,6-11 23-16,0-7-28 15,13 3 10-15,0 5-10 0,0 6 16 16,0 12-17 0,-6 3 13-16,6 8-10 0,-13 33 9 15,13-30-14-15,-13 30 16 16,20-37-16-16,-20 37-30 0,0 0-141 16,19-29-158-16,-19 29-248 15,0 0-394-15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1:29.8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0 677 0,'0'0'224'15,"0"0"37"-15,0 0 37 0,0 0-14 16,0 0-53-16,0 0-80 16,0 0-52-16,0 0-80 0,0 0-2 15,0 0-105 1,0 0-243-16,0 0-219 0,0 0-81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1:32.2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6420 0 496 0,'0'0'136'16,"0"0"94"-16,0 0 32 15,0 0-40-15,0 0 15 0,0 0 42 16,0 0-12-16,26 33-25 16,-6 15-12-16,0 20-38 15,-1 10-34-15,8 11-15 0,5 15-40 16,-5 8-23-16,6-5-11 16,-7 5 4-16,0-8 3 0,-13-8 11 15,0-3 8-15,-13 3-7 16,-19 1-2-16,-21-8-33 0,-6 5-27 15,-19-2-2-15,-8-6-16 16,1-1-5-16,-13-7 0 16,6-11 4-16,0-8-7 15,13-10-9-15,7-12-81 0,6-11-117 16,7-4-118-16,46-22-269 16,-59 0-446-16</inkml:trace>
  <inkml:trace contextRef="#ctx0" brushRef="#br0" timeOffset="528">4848 465 911 0,'0'0'273'15,"0"0"109"-15,0 0-48 0,-13 41-50 16,0 7-55-16,6 11-40 16,-6 12-54-16,7-4-50 15,-7-1-17-15,6-2-41 16,-6-5-13-16,0-4-4 0,0-9-7 16,6-6-58-16,7-40-176 15,-13 45-173-15,13-45-222 0,0 0-1 16</inkml:trace>
  <inkml:trace contextRef="#ctx0" brushRef="#br0" timeOffset="1016">4789 557 633 0,'7'-44'152'15,"-7"44"108"-15,19-52 40 16,-5 7-18-16,12 8-73 0,-26 37-19 15,46-44-34-15,0 14-58 16,0 4-20-16,7 11 24 0,-7 7 9 16,7 8-24-16,0 11-24 15,-14 9-10-15,0 2-15 16,-19 11-3-16,-7 8-13 0,-13 3 5 16,-19 5 2-16,-14 3-22 15,-7 0 13-15,-19-1-18 16,7-2-6-16,-1-8 7 15,-1-8 6-15,8-11-15 0,46-22 20 16,-46 15-14-16,46-15-17 16,0 0 26-16,0 0-13 0,0 0-21 15,7-33 25-15,-7 33 0 16,33-26 0-16,6 15 9 0,8 18-14 16,-7 8 18-16,6 11 3 15,-7 11 13-15,1 1 30 16,-8 3 24-16,1-1 19 0,-13 4-3 15,-7-2 17-15,-6-5 3 16,-14 0-15-16,-19 0-51 16,-14-4-33-16,-12 1-2 0,-20-4-9 15,-15-4-7-15,2-4 7 16,-1-7-42-16,-6-4-83 16,7-7-102-16,-1-8-179 0,8-3-259 15,-1-8-364-15</inkml:trace>
  <inkml:trace contextRef="#ctx0" brushRef="#br0" timeOffset="2236">3541 1019 796 0,'0'0'328'16,"0"0"74"-16,0 0-68 16,0 0-121-16,0 0-93 15,0 0-11-15,0 0-59 16,0 0-30-16,0 0-3 0,13-38 7 15,6-7-19-15,1-10-5 16,6-9-29-16,14 1 43 0,6-7-28 16,0 10 18-16,6 8-12 15,8 12 0-15,-14 14 20 16,0 4-25-16,-7 18 4 0,-6 8 14 16,-33-4-14-16,26 33 17 15,-6 4 5-15,-14 3-13 0,-12 5 26 16,-14 0-14-16,-6 3-12 15,-14-4 10-15,-6 1 4 16,-13-7-14-16,0-1 16 16,-7-4-16-16,7-11 11 0,0-4-1 15,7-6-7-15,6-12-23 16,6-8 23-16,7-10 7 0,7-12-25 16,6-7 8-16,1-22 13 15,5-12-28-15,1-14 15 0,0-1 12 16,0 5-18-16,13 13-1 15,-7 16 32-15,1 12-21 16,6 40-25-16,0 0 33 16,0 0 8-16,0 0 5 0,6 59 47 15,1 5-9-15,0 6-29 16,-1 0 41-16,-6 1 15 0,-6-4-14 16,-1-4-28-16,-13-3-6 15,-6-9-15-15,-7 1 3 16,-13-6-9-16,-6-10-1 0,6-2-21 15,-7-16 5-15,7-7-9 16,0-7 5-16,7-15 0 0,39 11-5 16,-46-37 3-16,26-4-21 15,13 3 7-15,7 38 18 16,20-40-6-16,-20 40 15 16,39-22 7-16,1 18-3 0,-7 15-8 15,0 7-10-15,-33-18 10 16,32 49 19-16,-12-4-1 0,-7-1 1 15,-19-3 17-15,-7 3-3 16,-27 1-9-16,-6 0-19 0,-13 3 2 16,-7-11-25-16,-6-3-81 15,6-16-115-15,1-3-178 0,5-7-224 16,14-12-110-16</inkml:trace>
  <inkml:trace contextRef="#ctx0" brushRef="#br0" timeOffset="2417">3251 1456 2165 0,'0'0'386'16,"0"0"-87"-16,0 0-144 15,40 19-80-15,-40-19-42 0,0 0-155 16,0 0-359-16,0 0-437 15</inkml:trace>
  <inkml:trace contextRef="#ctx0" brushRef="#br0" timeOffset="3099">2575 747 448 0,'0'0'49'0,"0"0"42"15,0 0 43-15,0 0 16 16,0 0-39-16,0 0-17 0,0 0 10 15,0 0-2-15,0 0 24 16,26 40-34-16,-26-40-14 0,0 0-31 16,-13 38-38-1,13-38 5-15,0 0 59 0,-53 34-18 16,7-20 13-16,7-2 17 16,6-1 22-16,-7 7 68 0,1 12-24 15,-7 3-16-15,0 5-8 16,7-1-12-16,-7 7-7 0,6-3-55 15,1-1 1-15,6-2-36 16,-7-8-3-16,14-1-11 16,26-29-41-16,-46 34-172 0,46-34-200 15,-46 18-201-15,13-10-41 16</inkml:trace>
  <inkml:trace contextRef="#ctx0" brushRef="#br0" timeOffset="3288">2371 472 1120 0,'52'-26'327'0,"1"7"-3"0,0-3-110 16,-1-4-113-16,14 8-71 15,6-1 5-15,0 1-38 16,-19 3-326-16,0-4-309 15</inkml:trace>
  <inkml:trace contextRef="#ctx0" brushRef="#br0" timeOffset="3515">2003 219 1662 0,'0'0'300'0,"0"52"78"15,6 8-111-15,8 7-112 0,-1 4-76 16,0 3-27-16,0 3-28 16,0 2-107-16,-13 2-292 0,0-6-354 15,-13-1-106-15</inkml:trace>
  <inkml:trace contextRef="#ctx0" brushRef="#br0" timeOffset="3980">1858 955 792 0,'0'0'187'0,"0"0"82"0,0 0-25 15,0 0-103-15,0 0-3 16,0 0 50-16,0 0-69 0,0 0-46 16,27 40-20-16,-21-5-21 15,-6-35-36-15,0 40 22 16,0-40-21-16,0 0-109 0,0 0-96 16,-19 37-15-16,19-37 31 15,0 0 17-15,-46-11-6 16,46 11 94-16,-46-55 46 0,6-2 38 15,7 6 26-15,7 6 125 16,26 45 12-16,-34-37-39 16,34 37 73-16,-33-7 63 0,7 14-36 15,26-7-45-15,-46 34-26 16,7-1 7-16,-1-4-43 0,-6-3-23 16,0 4-20-16,0-7-14 15,-6-5-2-15,-8-3-16 0,-5-7-28 16,6-1 4-16,-7-7 13 15,7-4-16-15,0-7-20 16,6-7 8-16,7-8 7 0,0-8-10 16,7-7-48-16,-1-3-120 0,14-4-149 15,0 2-300 1,6 6-141-16</inkml:trace>
  <inkml:trace contextRef="#ctx0" brushRef="#br0" timeOffset="4149">964 539 1463 0,'46'-7'393'0,"6"3"-58"0,7-7-102 16,7 0-108-16,0 0-56 15,-7 0-76-15,-13 3-371 0,-7-3-412 16</inkml:trace>
  <inkml:trace contextRef="#ctx0" brushRef="#br0" timeOffset="4463">353 85 1573 0,'0'0'245'0,"0"0"89"0,0 0-24 15,-46-7-61-15,6 26-104 16,-6 18-6-16,0 19 22 16,0 25-26-16,7 16-39 0,6 15 1 15,0 10-16-15,13 1-15 16,20-4-28-16,7-5-16 0,13-5-13 15,12-10 8-15,21-2-17 16,13-12-30-16,13-6-143 0,6-16-188 16,-6-4-427-16,-7-14-367 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1:52.70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44 65 0,'0'0'-5'15,"6"-44"-12"-15,-6 44-3 16,0 0 22-16,0 0-7 16,0 0 1-16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1:52.741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0 0 44 0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2:23.98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3497 185 1492 0,'0'0'470'16,"0"0"10"-16,0 0-92 15,26 41-113-15,-12 10-55 0,-8 8-55 16,1 12-58-16,-1 7-40 16,1 0-25-16,-1-1-26 15,-6-3-86-15,-13-4-192 0,0-3-353 16,-7-4-496-16</inkml:trace>
  <inkml:trace contextRef="#ctx0" brushRef="#br0" timeOffset="445">3221 581 2021 0,'-26'-40'289'0,"26"40"2"15,-40-23-72-15,1 16-105 16,-7 14-47-16,-13 12-11 0,-7 10-23 15,0 8-25-15,-6 4 14 16,6 0-14-16,7-1-14 16,13 1-1-16,46-41-3 15,-39 48 21-15,26-15-24 0,13-33 5 16,33 41 13-16,13-15 6 16,19-8-28-16,-6-3 24 15,1-4-7-15,-14 0 8 0,-7-4-8 16,-39-7 19-16,0 0 47 15,0 0-12-15,0 0-16 0,-46 19-3 16,-13-8-2-16,-13-4 3 16,6-3-1-16,0-4 31 15,7-7 13-15,6-8-16 0,14 0-27 16,0-14-6-16,6-8-10 16,6-15-24-16,14-7 4 15,0-11 0-15,7-8-13 16,12-3-111-16,7 3-95 0,0 0-159 15,1 4-245-15,5 11-278 16</inkml:trace>
  <inkml:trace contextRef="#ctx0" brushRef="#br0" timeOffset="642">2715 63 1863 0,'46'-7'357'16,"7"-5"-72"-16,6 1-122 15,13-3-92-15,0 6-52 0,-6 1 4 16,-13 7-264-16,-1 4-428 16,-12 14-146-16</inkml:trace>
  <inkml:trace contextRef="#ctx0" brushRef="#br0" timeOffset="1088">1795 766 1556 0,'0'0'330'0,"0"0"43"15,0 0-42-15,40-11-56 16,-1 18-29-16,0 15-10 0,-39-22-29 16,46 45-11-16,-46-45 21 15,46 63-2-15,-26-15-32 0,-20-48-59 16,-13 59-58-1,-7-8-41-15,20-51-88 0,-72 63-219 16,0-15-149-16,-2-11-190 16,2-11-490-16</inkml:trace>
  <inkml:trace contextRef="#ctx0" brushRef="#br0" timeOffset="1781">1380 447 2267 0,'0'0'197'15,"0"0"61"-15,0 0-62 0,0 0-61 16,26 38-50-16,-19 3-5 15,-14-1-27-15,-6 5-21 16,-6-5-16-16,-8 1-4 0,27-41-8 16,-52 52-12-16,6-19-43 15,6-15-24-15,40-18 5 16,-46 4 11-16,46-4 0 16,0 0 17-16,-39-37 29 0,39 37 8 15,-13-37-1-15,13 37-4 16,0 0 17-16,0 0 54 15,0 0 15-15,0 0-12 0,0 0-18 16,0 0 0-16,0 0-12 16,0 0-22-16,0 0-2 0,19 45-2 15,-19-45 8-15,-26 48-33 16,-13-19-62-16,-14-7 17 16,-6-11 12-16,6-7 20 0,-6-11-20 15,13-8-1-15,7-4 34 16,39 19-4-16,0 0-2 15,-39-44 9-15,39 44 14 16,0 0-10-16,0 0 61 0,0 0 42 16,39 19 24-16,-39-19-13 15,39 62 16-15,-19-2 1 16,-20-5 14-16,-6-3-9 0,-14 3-37 16,-26-3-33-16,-13-4-17 15,-7-7-19-15,-13-8-7 0,-6-11 5 16,6-15 66-16,7-7-7 15,-1-14-16-15,14-16-23 16,0-22-15-16,13-11-27 0,7-10 4 16,19-9 9-1,13 1-18-15,14 11-2 0,13 0 17 16,19 14-16-16,14 8-12 16,19 11-245-16,13 11-183 0,7 15-398 15,13 8-447-15</inkml:trace>
  <inkml:trace contextRef="#ctx0" brushRef="#br0" timeOffset="1945">1163 1502 2985 0,'0'0'323'0,"0"0"-20"16,0 0-129-16,0 0-98 0,0 0-178 15,0 0-244-15,0 0-569 16</inkml:trace>
  <inkml:trace contextRef="#ctx0" brushRef="#br0" timeOffset="2118">441 1853 2933 0,'78'-11'257'0,"8"-19"-88"16,6-10-80-16,6-8-46 15,1-11-102-15,-1 3-286 0,-12-3-673 16</inkml:trace>
  <inkml:trace contextRef="#ctx0" brushRef="#br0" timeOffset="2313">224 489 3194 0,'0'0'61'0,"-40"-34"-23"16,40 34-32-16,0 0-199 0,0 0-369 15,-46 12-430-15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2:21.04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4173 429 1053 0,'0'0'346'15,"0"0"4"-15,0 0-43 0,0 0-20 16,-7 36-48-16,20 5-38 15,0 0-45-15,27-4-41 0,-7 0-45 16,19-4-9-16,-6-7-15 16,-6-4-17-16,-7-7-14 0,6-1-8 15,-39-14-13-15,33 15 17 16,-33-15-7-16,0 0 6 0,0 0 0 16,0 0-10-1,0 0-5-15,-13-29 8 0,13 29-3 16,-33-30-6-16,-7 19 6 15,8 7-10-15,-8 12 2 0,1 7 21 16,-7 7-13-16,13 4-9 16,-7 7 17-16,40-33-8 0,-52 55 0 15,6-10 5-15,13-8-12 16,33-37 17-16,-39 48-7 0,39-48-12 16,-46 44 20-16,46-44-3 15,-46 29-92-15,0-6-86 0,46-23-133 16,-60 7-185-16,60-7-148 15,-59-11-48-15</inkml:trace>
  <inkml:trace contextRef="#ctx0" brushRef="#br0" timeOffset="205">3890 676 1149 0,'0'0'413'15,"0"0"67"-15,0 0-93 16,0 0-85-16,0 0-62 0,-39 48-61 16,6 0-46-16,-7-4-44 15,21-3-51-15,-8 3-17 16,1-7-26-16,26-37-176 0,-33 48-253 16,33-48-409-16</inkml:trace>
  <inkml:trace contextRef="#ctx0" brushRef="#br0" timeOffset="426">3601 44 1647 0,'0'0'272'16,"0"0"68"-16,0 0-40 15,0 0-106-15,-7 37-94 0,7 19-58 16,0 6-11-16,7 1-18 16,0 7-36-16,12 1-217 0,-6-9-304 15,-6-2-167-15</inkml:trace>
  <inkml:trace contextRef="#ctx0" brushRef="#br0" timeOffset="912">3384 414 1460 0,'0'0'406'0,"0"0"-50"0,0 0-71 16,0 51-124-16,0-2-82 16,7 2-13-16,-7-6-37 0,0 3-4 15,-7-8 2-15,7-40-19 16,-20 48-8-16,20-48-3 0,-32 37-49 15,32-37 7-15,-53 15 16 16,14-19-14-16,39 4 27 0,-46-29 32 16,46 29-21-1,-40-45-9-15,40 45 21 0,-26-40 16 16,26 40-12-16,0 0 32 16,0 0 22-16,0 0 32 0,0 0 5 15,46 15-24-15,-13 14 2 16,0 8 1-16,-20 7-3 0,0 8 26 15,-20 0-6-15,-12 3-48 16,-27 4-3-16,-14-7-27 0,-18-4-9 16,-14-7 3-16,-7-15-11 15,1-8 8-15,12-11-1 0,7-14-18 16,7-11 14-16,13-12 2 16,13-18-17-16,13-18 4 15,7-16-7-15,26-3-3 0,13-3 12 16,20 6-13-16,6 12 6 15,20 11-57-15,14 15-91 0,-1 14-85 16,7 12-102-16,6 18-199 16,-6 14-195-16,0 20 63 0</inkml:trace>
  <inkml:trace contextRef="#ctx0" brushRef="#br0" timeOffset="1053">2977 1456 1824 0,'0'0'330'16,"59"37"-44"-16,7-26-133 0,-7-15-65 16,6-11-43-16,1-14-72 15,-7-8-408-15,-6-15-482 0</inkml:trace>
  <inkml:trace contextRef="#ctx0" brushRef="#br0" timeOffset="1245">2780 214 2211 0,'0'0'203'0,"0"0"-9"0,0 0-64 15,0 0-60-15,0 0-36 16,0 0-180-16,0 0-324 0,0 0-301 15</inkml:trace>
  <inkml:trace contextRef="#ctx0" brushRef="#br0" timeOffset="1745">1919 687 1421 0,'-13'-70'156'16,"19"7"11"-16,14 0-103 16,6 8-16-16,-26 55-22 0,46-59-46 15,-46 59 25-15,53-45-19 16,-1 27 33-16,-12 14-19 0,-40 4 12 16,59 15-31-16,-59-15 32 15,59 30-25-15,-59-30 19 0,0 0-20 16,46 29 32-16,-46-29-30 15,0 0 62-15,0 0-5 0,0 0 21 16,0 0 42-16,0 0-17 16,0 0-47-16,0 0 23 15,-13 45 36-15,13-45-4 0,0 0-6 16,-66 51-5-16,14-17-10 16,-7-5 5-16,19-7 10 0,-6 0-22 15,46-22-18-15,-59 26-15 16,13-7 4-16,46-19-31 0,-59 7 66 15,59-7-14-15,-46-4-23 16,46 4 1-16,0 0-25 16,-59-44-4-16,32-4-7 0,8-15-12 15,6-14 6-15,6-5-7 16,7-3 7-16,7 8-10 16,-7 14 19-16,0 8-14 0,0 55-36 15,0-41-123-15,0 41-100 16,0 0-167-16,0 0-234 0,0 0-60 15</inkml:trace>
  <inkml:trace contextRef="#ctx0" brushRef="#br0" timeOffset="2252">1498 236 1340 0,'-26'-59'361'16,"26"59"-4"-16,-7-44-84 15,7 44-30-15,0 0-10 0,0 0-25 16,0 0-56-16,53 52-68 16,-20 7-25-16,0 0-28 0,-20 4-4 15,7-4-14-15,-14 0 2 16,-6-4-21-16,-6-7 14 0,6-48-61 16,-20 56-59-16,20-56 112 15,0 0-217-15,-53 37 37 0,53-37 42 16,-59 0 18-16,59 0-9 15,-46-48 29-15,7-4 22 16,19 0 15-16,0 1 52 0,14 6 3 16,6 45 72-16,0 0 31 15,0 0 69-15,0 0 52 16,0 0 5-16,0 0-28 0,0 0-42 16,-27 59 2-16,8-7-3 15,-1 0 5-15,-6 0 14 0,-1-8-30 16,27-44 7-16,-59 52-44 15,-6-12-28-15,-1-14-12 0,-13-7-29 16,-20-12-15-16,1-3 13 16,-7-8-8-16,0-3 4 15,13-8-10-15,0-7-17 0,6-4 12 16,20-11-18-16,1-4 1 16,12 1 10-16,53 40-18 0,-52-74-134 15,19 15-148-15,20 3-58 16,6 1-77-16,14 7-101 0,-7 48-166 15,46-71-80-15</inkml:trace>
  <inkml:trace contextRef="#ctx0" brushRef="#br0" timeOffset="2401">447 74 1667 0,'0'0'227'0,"0"0"56"16,0 0 6-16,52-8-88 15,14-3-100-15,6 4-63 0,14-4-10 16,6 4-253-16,0 3-647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2:26.84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9346 1526 1887 0,'0'0'347'0,"-39"48"-19"15,39-48-68-15,0 0-46 16,0 0-30-16,0 0-67 0,0 0-44 16,0 0-33-16,39-63-29 15,-6-4-7-15,6-11-10 16,-6-22 13-16,7-22 6 0,-7-12-20 15,6 1-8-15,-6 15 19 16,-7 19-9-16,0 27-8 16,-12 17 16-16,-14 55-3 15,0 0 30-15,0 0 4 0,0 0 10 16,32 77-8-16,-12 13 28 16,-7-1 0-16,0 3 12 15,1-3-10-15,5-8-20 0,-6 1-6 16,7-11-4-16,0-12-26 15,0-4-6-15,-7-11 3 0,-13-44-7 16,13 49-80-16,-13-49-139 16,0 0-137-16,0 0-411 15,0 0-390-15</inkml:trace>
  <inkml:trace contextRef="#ctx0" brushRef="#br0" timeOffset="189">9379 1244 1706 0,'0'0'433'0,"0"0"-18"16,0 0-86-16,0 0-108 0,46-3-94 16,0-5-57-16,0 1-30 15,-7 3-60-15,-39 4-280 16,0 0-487-16</inkml:trace>
  <inkml:trace contextRef="#ctx0" brushRef="#br0" timeOffset="604">8656 1329 1823 0,'0'0'109'16,"0"0"113"-16,0 0 20 16,0 0-81-16,0 0-39 0,0 0 15 15,0 0-35-15,0 0-31 16,0 0-43-16,0 0 7 0,0 0-3 15,0 0-11-15,0 0-10 16,0-37-24-16,0 37 5 16,13-44 11-16,14 11-8 0,-27 33-6 15,46-41 11-15,-46 41 7 16,59-26 4-16,-59 26-19 0,52 0 49 16,-52 0 48-1,0 0 23-15,40 67-25 0,-34-12-13 16,-19 4-34-16,-13-3-27 15,-7-1-2-15,-13 1-77 16,-13 0-219-16,-7-4-440 0,-6-12-478 16</inkml:trace>
  <inkml:trace contextRef="#ctx0" brushRef="#br0" timeOffset="1264">7854 719 942 0,'0'0'268'0,"0"0"34"16,-32-37-44-16,32 37-67 15,0 0-18-15,0 0-17 16,0 0-41-16,-46-11-43 0,6 18 25 16,-6 11 37-16,0 8-6 15,0 15-2-15,-6 7-35 16,-8 7-4-16,14 1 10 15,-6 3-2-15,12-7-15 0,1 0-15 16,13-4-17-16,13-3-4 16,6-8 11-16,14 3-11 0,-7-40-1 15,46 45 15-15,13-12 29 16,13-11-10-16,20-7-7 16,7-8-15-16,-1-3-10 0,1-4-20 15,-14-4-12-15,-13 1 2 16,-12-5-7-16,-14 1-1 15,-14-1-7-15,-32 8 3 16,0 0-8-16,0 0-64 0,40-29-93 16,-40 29-67-16,0 0-83 15,0 0-136-15,0 0-331 16,0 0-190-16</inkml:trace>
  <inkml:trace contextRef="#ctx0" brushRef="#br0" timeOffset="2584">6277 1362 1648 0,'0'0'423'15,"0"0"-33"-15,0 0-142 16,0 0-69-16,-19-40-30 0,19 40-37 16,-14-33-55-16,8 3-15 15,6 0-20-15,0 1-22 16,13-8-3-16,0-15 0 0,13-19-5 15,14-7-5-15,6 5 23 16,13 10-10-16,-6 11-17 0,-1 11 17 16,-6 19-6-16,0 15 3 15,-13 11 8-15,-33-4-1 16,33 51-7-16,-27 1 14 0,-12 3-1 16,-20 5-3-16,-7-1-7 15,-7-4 6-15,-12-2 4 16,-1-5-6-16,-13-4-17 15,7-7 13-15,-6-7 12 0,5-8-20 16,1-7 8-16,13-12-16 16,0-6-27-16,46 3-33 0,-39-34-9 15,19-6-12-15,14-12 25 16,12 4 34-16,1 7 20 16,-7 41 11-16,13-38-12 0,-13 38 13 15,0 0 13-15,0 0 12 16,0 0 46-16,13 42 15 0,-13-1-8 15,-20 3-32 1,1-11-14-16,19-33-6 0,-60 48-7 16,8-11-13-16,6-11 5 15,-7-11 3-15,7-4-35 0,7-11-3 16,6-7-9-16,33 7-13 16,-20-37 4-16,14-11 11 15,6 7 7-15,13 8 17 0,-6 3 5 16,-7 30 5-16,0 0 7 15,0 0 53-15,0 0 43 0,0 0 29 16,19 30-7-16,-12 3-18 16,-20 0-28-16,-7-3-19 15,20-30-31-15,-59 48-20 16,-7-15-2-16,0-3-52 16,7-5-111-16,0-10-104 0,0-7-78 15,13-8-138-15,46 0-95 16,-39-30 75-16,19-11 115 0,20 1 142 15,13-5 114-15,7 8 72 16,-20 37 66-16,33-44 90 16,-33 44 60-16,0 0 68 0,39-29 86 15,-39 29 163-15,0 0-38 16,0 0-88-16,0 0-61 0,-39 44-69 16,-7 0-92-1,-7-3-58-15,-6-4-21 0,0 0-30 16,-7-8-77-16,7-3-202 15,0-4-309-15,6-11-284 0</inkml:trace>
  <inkml:trace contextRef="#ctx0" brushRef="#br0" timeOffset="2876">5022 889 1380 0,'40'7'434'16,"-40"-7"-1"-16,0 0-98 0,0 0-68 16,19 33-56-16,-19-33-22 15,0 37-31-15,-6-7-25 16,6-30-25-16,-59 44 7 0,0-6-36 16,-14-5-28-16,-12-3-13 15,-14-4-21-15,-6-4-1 0,0-4-9 16,0-7 2-16,0-7-12 15,6-4 5-15,14 0-2 16,6-7-94-16,13-4-91 16,14 0-101-16,6-8-143 0,46 19-330 15,0 0-151-15</inkml:trace>
  <inkml:trace contextRef="#ctx0" brushRef="#br0" timeOffset="3064">3984 811 2150 0,'0'0'425'16,"0"0"-97"-16,39-4-116 16,21-10-114-16,12-5-35 15,13-3-35-15,1-4-124 0,-1-4-259 16,-6 1-464-16</inkml:trace>
  <inkml:trace contextRef="#ctx0" brushRef="#br0" timeOffset="3529">3241 1071 2128 0,'0'0'292'0,"14"33"-26"16,-14-33-95-16,39 22-78 15,0-7-50-15,7-12-27 16,0-6 5-16,-6-5-21 0,-7-6 5 16,0-5-13-16,-33 19 8 15,26-40-29-15,-13 2 32 0,-6-3-19 16,-21 0 13-16,1 4-4 15,-6 8 7-15,19 29 35 16,-40-22-6-16,7 18 0 0,-6 22 62 16,-7 27 20-16,0 10 11 15,6 12-4-15,1 4 10 16,0-5 10-16,-1-3 0 16,7-7 1-16,-6-5-7 0,-1-10-42 15,-6-8-14-15,46-33-3 16,-59 26-9-16,59-26 24 0,-59 7-8 15,59-7-44-15,0 0-33 16,-46-51 14-16,33-12-21 0,20-18-4 16,19-19 17-16,7-12-66 15,19 5-148-15,-6 7-124 16,7 8-80-16,-7 18-197 0,0 14-521 16</inkml:trace>
  <inkml:trace contextRef="#ctx0" brushRef="#br0" timeOffset="3924">2466 618 1993 0,'0'0'281'0,"0"0"25"0,0 0-42 16,0 0-69-16,26 38-79 15,-13 14-10-15,-13 3-33 16,-6 4-45-16,-1 0-9 16,-12-7 8-16,-1-4-27 0,-6-7 0 15,26-41 6-15,-33 45-23 16,33-45-7-16,0 0 6 16,-46 26 4-16,46-26 0 0,-40-8 14 15,40 8 0-15,-39-41-12 16,39 41 12-16,-26-37 15 0,26 37 8 15,0 0 27-15,0 0 6 16,-53-4 13-16,14 30 21 0,-1 8-27 16,1 11-32-1,-1-1-3-15,-6 4-12 0,7-7-16 16,-7 3-79-16,6-11-113 16,-6-3-150-16,46-30-145 0,-46 29-318 15,46-29-88-15</inkml:trace>
  <inkml:trace contextRef="#ctx0" brushRef="#br0" timeOffset="4352">3011 26 1697 0,'0'0'293'0,"40"-19"44"15,-40 19-49-15,0 0-103 0,0 0-62 16,0 0-22-16,0 0-35 16,0 0-17-16,0 0-27 0,0 0-22 15,0 0 9-15,0 0-2 16,0 0-17-16,0 0 15 0,-40-7-2 16,40 7-11-16,-52 4 8 15,6 3 7-15,0 0-12 16,0 4 2-16,0-3 5 15,0-1-28-15,0-3 8 0,6-4-2 16,40 0 6-16,-52 0 20 0,52 0-18 16,0 0 7-1,-46-11 5-15,46 11-16 0,0 0 13 16,0 0 3-16,0 0-17 16,0 0 3-16,0 0 5 0,0 0-8 15,0 0 23-15,0 0-14 16,-40-4 2-16,40 4 8 0,0 0-67 15,0 0-100-15,0 0-190 16,0 0-253-16,-52 22-107 16</inkml:trace>
  <inkml:trace contextRef="#ctx0" brushRef="#br0" timeOffset="4969">3399 85 413 0,'0'0'143'16,"0"0"46"-16,0 0-7 15,0 0 11-15,0 0-1 0,0 0-8 16,0 0 6-16,0 0 15 16,0 0 51-16,0 0-50 0,0 0-36 15,-46 15-60 1,-13 7-66-16,-7 7-6 0,-13-3-21 16,-6 4-14-16,6 0 11 15,-6-4-14-15,12 0-3 0,8-7 10 16,6-1-61-16,6-3-133 15,53-15-182-15,-59 11-181 0,19-11-16 16</inkml:trace>
  <inkml:trace contextRef="#ctx0" brushRef="#br0" timeOffset="5272">2834 0 653 0,'0'0'157'0,"0"0"71"16,0 0 30-16,0 0-92 15,0 0-19-15,0 0 15 0,0 0 32 16,0 0-41-16,0 0-22 16,0 0 4-16,0 0-22 15,0 0-26-15,-46 26-11 0,0 3-32 16,-7 1-27-16,1 3 10 15,-7 0-17-15,0-7-16 16,-1 0 21-16,14-6-18 0,46-20 3 16,-52 18 0-16,52-18 6 15,0 0-63-15,0 0-120 16,0 0-262-16,0 0-208 0</inkml:trace>
  <inkml:trace contextRef="#ctx0" brushRef="#br0" timeOffset="5741">1986 1629 1592 0,'0'0'141'15,"0"0"187"-15,-19 45-28 0,19-45-133 16,0 0-72-16,52 11-34 15,7-11-20-15,0-4-37 16,-6-7-4-16,-7 4-34 16,-46 7-328-16,53-19-463 0</inkml:trace>
  <inkml:trace contextRef="#ctx0" brushRef="#br0" timeOffset="6024">1375 715 1863 0,'59'29'353'0,"0"8"2"16,-6 4-63-16,0 11-69 0,-14 0-24 15,-6-4-46-15,-7 3-23 16,-13 2-51-16,-19 2-30 16,-27 1-20-16,-26 3-18 0,-27 0-76 15,-19 0-140-15,-13-3-198 16,-14-8-346-16,8-3-203 16</inkml:trace>
  <inkml:trace contextRef="#ctx0" brushRef="#br0" timeOffset="6740">376 1178 1268 0,'0'0'223'16,"-26"-34"100"-16,26 34-70 0,0 0-66 15,0 0 15-15,0 0 52 16,0 0-67-16,0 0-48 16,0 0-50-16,-46 19-31 0,7-1-39 15,-1-3 5-15,-6 0-18 16,13-8 4-16,33-7 38 0,-46 4 17 16,46-4 16-16,-46-7-30 15,46 7-5-15,-26-37-38 16,6-11 4-16,14-11-3 0,12-24-2 15,7-13-13-15,1-7-9 16,-1-1-47-16,6 11-149 16,-5 12-199-16,-1 14-403 0</inkml:trace>
  <inkml:trace contextRef="#ctx0" brushRef="#br0" timeOffset="6925">212 529 1776 0,'59'0'310'16,"0"-3"-67"-16,7-12-99 16,6 0-70-16,1 0-66 15,-14-3-368-15,-7 7-427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2:34.1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6082 535 1263 0,'0'0'320'15,"0"0"48"-15,0 0-29 0,0 44-75 16,0 4-66-1,0-4-18-15,0 5-39 0,0-1-55 16,0 3-23-16,0-3-27 16,-7-2-6-16,-6 2-18 0,0 0-24 15,-20-4-116-15,0 4-213 16,-6 0-297-16,-1-11-101 16,40-37 48-16</inkml:trace>
  <inkml:trace contextRef="#ctx0" brushRef="#br0" timeOffset="427">6023 587 1163 0,'13'-45'303'0,"0"0"1"16,-13 45-42-16,26-48-76 16,-6 11-85-16,-20 37-18 0,33-41 24 15,6 19-31-15,1 7-18 16,6 12 13-16,13 6-4 0,-7 1-30 15,7 14-9-15,1 5 0 16,-14-1-8-16,-7 7-8 16,-13 5 2-16,-13 3 11 0,-19 4-20 15,-20 0 6-15,-27 3 5 16,-6-3-16-16,-7 3-14 0,0-11 19 16,7-3-12-16,13-12-6 15,7-7 9-15,39-11 7 16,-40-7-20-16,40 7-4 15,7-29 9-15,-7 29 8 0,53-30-4 16,12 8 8-16,-6 18 7 16,7 8-10-16,-7 11 20 0,0 7 39 15,-6 11 23-15,-14 4 51 16,-6 7-19-16,-13-2-19 0,-20-1-7 16,-13 3-49-16,-27-3-11 15,-12-5-15-15,-20 5-23 0,-14-4-119 16,-12-11-129-16,-1 0-241 15,-6-8-346-15</inkml:trace>
  <inkml:trace contextRef="#ctx0" brushRef="#br0" timeOffset="1448">5109 427 950 0,'46'14'236'0,"-46"-14"39"16,33 52-7-16,-20-7-58 0,0 0-60 15,-13-5 35-15,-6 5-23 16,-7-5-101-16,-14-3-8 0,27-37-13 16,-52 52-36-16,-1-11 2 15,-6-15 11-15,0-3-17 16,0-8 0-16,0-8-5 0,-1-7 8 16,8-11 19-16,6-9-22 15,6-2 22-15,8-11-2 0,5 3-25 16,8-3-1-16,5 0 6 15,8 3 5-15,6 30-14 16,13-37-11-16,-13 37 35 0,33-40-20 16,-33 40 0-16,52-41 16 15,-12 15-31-15,-1 8 28 16,1 2-12-16,-1 12-15 0,-39 4 30 16,40 8-8-16,-1 11-3 15,-39-19-10-15,33 33 14 0,-33-33 12 16,33 45-4-16,-14-5 23 15,-19-40 27-15,7 45 17 0,-14-8-40 16,-6-8 3-16,-13 1-27 16,-7-1-12-16,-6-6 6 15,-14-5 14-15,1-6-26 16,-1-5 6-16,7-7 9 0,0-7-22 16,7-9 4-16,6-10-2 15,0-14 13-15,13-5-12 0,7 5-9 16,6 7 21-16,1-1 6 15,6 34-32-15,0 0 12 16,0 0 9-16,0 0 3 0,0 0-14 16,0 0 32-16,13 41 14 15,-6 3-18-15,-7-3 9 0,-20 3-4 16,-6-3-15-16,-7 1-2 16,-20-6-1-16,1-2 9 15,-1-8-18-15,0-8 0 16,1-11 19-16,12-3-11 0,1-11-12 15,0-15 2-15,6-12 1 16,6-6-3-16,8-13-7 0,6-6 21 16,6 0-9-16,0 7-7 15,1 11 11-15,6 41-10 0,0-37-4 16,0 37 14-16,0 0 4 16,0 0-21-16,0 0 34 0,0 0-13 15,0 0-4-15,0 0-21 16,-40 45-72-16,40-45-66 15,-39 37-78-15,39-37-35 0,0 0-120 16,0 0-113-16,-46 18-67 16</inkml:trace>
  <inkml:trace contextRef="#ctx0" brushRef="#br0" timeOffset="1673">5063 104 2243 0,'59'0'265'16,"7"-3"-59"-16,0-12-83 15,-1 4-65-15,1-8-32 0,0 4-26 16,-7 4-182-16,-59 11-357 15,59-14-337-15</inkml:trace>
  <inkml:trace contextRef="#ctx0" brushRef="#br0" timeOffset="1869">4597 231 1916 0,'0'0'232'16,"0"0"-33"-16,0 0-88 15,0 0-63-15,0 0-32 0,0 0-228 16,0 0-393-16,0 0-154 16</inkml:trace>
  <inkml:trace contextRef="#ctx0" brushRef="#br0" timeOffset="2777">3762 946 1205 0,'7'-37'288'16,"-7"37"-26"-16,32-42-88 16,-32 42-78-16,46-44-58 0,-6 7 16 15,-40 37-31-15,46-44 20 16,-13 3-28-16,-33 41-25 16,33-41 19-16,-33 41-18 15,0 0 4-15,0 0 8 0,26-37 11 16,-26 37-24-16,0 0 3 15,0 0 11-15,0 0 4 0,0 0-18 16,39-22 4-16,-39 22 29 16,0 0-35-16,0 0 4 0,0 0 23 15,0 0 4-15,0 0 32 16,0 0 23-16,27 52 8 0,-27-8-16 16,-14 4-33-1,-12 0 6-15,-7-3-22 0,-13 0-17 16,7-8 16-16,-7 0-9 15,0-11-16-15,6-8-1 0,40-18 20 16,-52 4-44-16,12-11-23 16,40 7 24-16,-46-41-7 0,20-7 30 15,0-8-2-15,6-4 18 16,7 1-16-16,0 11 10 16,0 8 0-16,13 40-28 0,-7-34 24 15,7 34-12-15,0 0 16 16,0 0 54-16,0 0 26 0,0 0-12 15,0 0 4-15,7 45 25 16,-1-8-18-16,-6 3-17 16,-13-3-16-16,0 0-4 15,-20 0-32-15,0-4 3 0,-19 5-9 16,6-8 1-16,-12-8-5 16,5-7 6-16,0-8-6 0,7-10 0 15,7-12-7-15,39 15 7 16,-46-56-29-16,26-4 23 0,7 5 10 15,20 3-26-15,6 4 22 16,20 15-6-16,0 7-4 16,6 7 10-16,0 16-7 15,-39 3 10-15,46 15 7 0,-46-15 0 16,27 40-5-16,-27 1 23 16,-20 3 7-16,-19 0 0 0,-14-3 14 15,-13 4 25-15,-6-8-8 16,-7-3-4-16,-13-8 6 0,7-8 16 15,-1-3-12-15,7-15-5 16,7 0 9-16,13-15-26 16,6-3-33-16,14-5-17 0,39 23-11 15,-20-40 14-15,7 10-13 16,26-4-8-16,0 4-68 16,-13 30-119-16,60-26-123 0,-1 15-224 15,-7 15-233-15,7 11 33 16</inkml:trace>
  <inkml:trace contextRef="#ctx0" brushRef="#br0" timeOffset="2929">2876 1331 1352 0,'20'44'390'16,"-20"-44"25"-16,46 26-107 15,6-22-114-15,1-8-83 0,6-10-58 16,7-9-82-1,-20-3-342-15,0-7-429 0</inkml:trace>
  <inkml:trace contextRef="#ctx0" brushRef="#br0" timeOffset="3117">2988 141 2222 0,'0'0'277'16,"0"0"-10"-16,0 0-108 0,0 0-84 15,0 0-46-15,0 0-189 16,0 0-417-16,-46-15-327 0</inkml:trace>
  <inkml:trace contextRef="#ctx0" brushRef="#br0" timeOffset="3560">2186 238 1837 0,'0'0'243'0,"0"0"116"16,0 0-70-16,0 0-106 0,6 41-64 15,-12 3-19-15,-14 8-16 16,-19 11-24-16,-14 0-31 0,-19 4-17 16,-14 3 3-16,-6-3-6 15,-19-1-5-15,6-7-7 0,-7-6-6 16,0-16 14-16,20-11-5 16,0-11-3-16,13-23 3 0,14-10-14 15,19-19 9-15,19-5-6 16,21-6 11-16,19 4 3 15,13 3-10-15,14 12 7 0,19 6-8 16,-7 16 11-16,1 7-9 16,-7 7 8-16,-7 16 3 15,-39-23 12-15,20 55-2 0,-27 4 5 16,-12 0-6-16,-21 5-6 16,-12-1 3-16,-14-4-2 0,0-7-7 15,7-8-2-15,7-7-7 16,6-11-42-16,6-11-92 15,40-15-189-15,0 0-318 0,-39-37-211 16</inkml:trace>
  <inkml:trace contextRef="#ctx0" brushRef="#br0" timeOffset="3788">1194 183 1574 0,'13'-46'358'0,"-13"46"30"16,26-51-60-16,-26 51-133 16,39-48-79-16,-39 48-26 0,46-30-27 15,-46 30-27-15,60-7-9 16,-28 22-7-16,-32-15-11 0,27 51 1 16,-14 8-1-1,-20 1-41-15,-6 3-167 0,-13 7-216 16,-20 1-270-16,0 3-58 15</inkml:trace>
  <inkml:trace contextRef="#ctx0" brushRef="#br0" timeOffset="4240">582 319 1397 0,'-19'-48'247'16,"19"48"14"-16,0 0 71 0,0 0 21 15,0 0-77-15,0 0-82 16,46 15-71-16,-7 11-25 16,-39-26-21-16,33 59-17 0,-20 0 0 15,-13 0-23-15,-20 9-17 16,-19 10-12-16,-14 3-2 16,-6-4-3-16,-13-3-36 0,0-6-41 15,-7-16-41-15,7-19-26 16,6-11-32-16,13-18-53 0,1-23-138 15,52 19-110-15,-40-66-17 16,27-5 56-16,7 4 102 0,12 8 63 16,1 3 139-16,13 12 45 15,-20 44 65-15,19-41 105 16,-19 41 66-16,0 0 110 16,0 0 113-16,0 0 38 0,0 0-21 15,33-7-11-15,-33 7-66 16,0 0-51-16,33 11-39 0,-33-11-44 15,0 0-42-15,0 0-46 16,0 0-40-16,0 0-27 0,0 0-13 16,0 0-11-16,0 0-56 15,0 0-147-15,0 0-197 0,0 0-280 16,0 0-177-16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5:42:48.84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2495 422 284 0,'0'0'70'0,"0"0"40"0,0 0 8 15,33-40 47-15,-33 40 36 16,0 0 47-16,0 0-83 15,0 0-51-15,0 0-30 0,-7-48-10 16,7 48-23-16,0 0 11 16,-46-37-34-16,46 37-1 15,-66-30-10-15,7 8-33 0,-6 3 39 16,5 1-10-16,-5 3-28 16,-1 0 10-16,-6-3 11 0,-7 3 23 15,7-3-57 1,-7-1 36-16,7 1-14 0,-1 3 10 15,1 0-1-15,6 4 21 16,-6 0-38-16,13 0 18 0,-7 0-30 16,7 3 37-16,0 5 0 15,0-1-19-15,0 4-12 16,-1 0 32-16,1 0-2 0,-6 4 0 16,-1 3-23-16,0 1 10 15,7-1 0-15,-7 8 29 16,14-1-30-16,-7 5 7 0,13-4-3 15,-7 0 28-15,53-15-37 16,-53 25 36-16,53-25 13 16,-59 26-16-16,59-26-27 15,-52 33 8-15,52-33 29 0,-46 41-20 16,46-41 9-16,-46 52-44 16,13-8 59-16,7 1-1 0,-1 3 13 15,1 7-25-15,6 4 29 16,7 4-10-16,0 0-37 15,6 3 20-15,1-7 11 0,12 4-26 16,1-7 17-16,6-5-4 16,7 1-16-16,0-4-1 15,6-4 12-15,13 1-24 16,1-1 4-16,6-3 9 0,0-1 9 16,6 1-18-16,7-4-16 15,1-4 25-15,-1-3 21 16,13-4-43-16,-6-8 18 0,13 4-12 15,-1-3 7-15,-5-8-5 16,-1-4 20-16,0 1-9 0,-6-1-10 16,-7-3 0-16,0-4 21 15,0 0-26-15,1-4 4 16,-1 4 8-16,0-4 6 0,7 1-26 16,-1-1 11-16,1 0 20 15,0-3-9-15,6 3-9 16,0-3 4-16,-6 3-8 15,0-3 21-15,-1-5-13 0,-5 9 0 16,-1-8-11-16,-7 0 16 16,1 0 8-16,-7-1-10 15,-46 12-11-15,52-18 16 0,-52 18 2 16,53-18-30-16,-53 18 20 16,46-19 4-16,-46 19-1 0,0 0 1 15,46-18-13-15,-46 18 19 16,0 0-13-16,52-23 9 15,-52 23-11-15,0 0 25 16,46-33-20-16,-46 33-13 16,0 0 22-16,33-48 2 0,-13 7 3 15,-13 5-21-15,-1-1 7 16,-12-4 12-16,-1 4-30 0,7 0 14 16,-7 0 12-16,7 37-8 15,-6-44-3-15,-1 3-3 16,7 8 13-16,0 33 3 0,0-52-22 15,0 15 9-15,-6-3 18 16,-1 3-25-16,1 0 12 16,-8-4-2-16,1 0 8 15,7 1-19-15,-14 7 17 0,20 33-9 16,-20-49-3-16,1 13 14 16,19 36-3-16,-20-37 4 15,20 37-38-15,-20-37 29 0,20 37 9 16,0 0-1-16,-26-41-29 15,26 41 21-15,0 0 6 0,-26-33-25 16,26 33-114-16,0 0-100 16,0 0-70-16,0 0-163 15,-33-37-25-15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33.89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381 18 377 0,'0'0'43'15,"0"0"30"-15,0 0 64 0,0 0-24 16,0 0-10-16,0 0 1 16,0 0-48-16,7-29-32 0,-7 29 2 15,0 0 24-15,0 0-26 16,0 0-52-16,0 0 61 0,0 0-16 16,0 0 16-16,0 0-16 15,0 0-30-15,0 0 13 0,0 0 3 16,0 0 29-16,0 0 3 15,0 0-21-15,0 0 4 16,0 0 14-16,0 0-37 0,0 0-1 16,0 0 3-16,0 0 120 15,0 0-54-15,6 33 1 0,-6-33-38 16,7 30-14-16,-7-30-12 16,0 37 112-16,0-37-19 0,7 36-41 15,-7-2-9-15,0-5-38 16,0 1 19-16,-7-1-29 0,7-29 38 15,-20 41 7-15,1-11-20 0,-8-1-20 16,-6-3 9-16,1-4-9 16,-1-3 0-16,0-12 8 15,7 0-8-15,-7-7 0 0,33 0 19 16,-33-7-25-16,7-4-4 16,26 11 28-16,-33-30-38 0,20-3 29 15,-1 0 3-15,1 7-20 16,7 4 19-16,6 22-19 0,-7-22 5 15,7 22 3-15,0 0 17 0,0 0-30 16,0 0 17-16,0 0-17 16,0 0 13-16,0 0 41 0,0 0-29 15,0 0 5-15,0 0 50 16,20 33 31-16,0-3 2 0,-1-1 19 16,1 4-41-16,0 1 19 15,-7 3 35-15,13 3-8 16,-13 1-43-16,7 3-16 0,-7 4 8 15,0 0-4-15,7-7-21 0,0-1-27 16,-7-3-5-16,-7-3 14 16,1-1 56-16,6 0-35 0,-13-33-30 15,7 37 0-15,-7-37 4 16,13 37 23-16,-7-7 14 0,-6-30-22 16,0 33-20-16,0-33-3 0,0 37 22 15,0-37-53-15,0 0 14 16,0 0 0-16,7 29-6 15,-7-29 6-15,0 0-5 0,0 0 5 16,0 0 3-16,0 0 3 16,0 0 4-16,0 0-13 0,0 0 6 15,0 0 0-15,0 0-6 0,0 0 3 16,0 0-83-16,0 0-122 16,0 0-115-16,0 0-246 0,0 0-222 15,0 0 48-15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35.0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342 95 496 0,'0'0'153'0,"0"0"52"15,17-21-37-15,-17 21 33 16,5-20-1-16,-5 20-29 0,0 0-13 16,0-22-6-16,0 22-39 15,0-12 23-15,0 12-52 0,0 0-47 16,0 0-7-16,0 0-10 0,-22-15 4 15,0 10-42-15,5 8 18 16,-1-1 2-16,-4 8-7 0,1 2 1 16,-1 0 11-16,4 8 8 0,1 2 0 15,4 0-24-15,9-2 23 16,-1 6-9-16,5-3 2 16,9-4-7-16,-5 1 0 0,14-3 8 15,3-2 1-15,1-1-9 16,4-2 8-16,1-4 6 0,-1-3-17 15,-5-1 7-15,-3-1 0 0,0-3 14 16,-18 0-42-16,0 0 24 16,0 0 0-16,0 0 13 0,0 0 83 15,0 0-37-15,0 0-36 0,0 0-11 16,-22-7-6-16,-5-1 0 16,-3 3 12-16,-5-2-14 0,0 2-9 15,-4 1-3-15,4-4 5 16,0 0 0-16,0 1 3 0,9 0 5 15,1 2-18-15,25 5 20 16,-22-5 3-16,22 5 2 0,0 0 22 16,0 0-25-16,0 0 0 15,0 0-9-15,0 0 0 0,0 0-14 16,0 0 31-16,0 0 128 0,-9 15-68 16,9 4-36-16,9 3 2 15,3 1 61-15,1 1-51 0,1 1-27 16,-1-1-7-16,0-2-4 15,0 0-3-15,0 0 2 0,-4-2 17 16,-9-20 36-16,17 26-25 0,-17-26-23 16,17 28 100-16,-8-7-43 15,-9-21-34-15,18 25-25 16,-18-25-17-16,8 24 6 0,-8-24-6 16,14 28 4-16,-14-28 3 0,8 19 6 15,-8-19-4-15,9 20-4 16,-9-20-5-16,0 0 0 0,8 22 12 15,-8-22-4-15,0 0-8 0,0 0 0 16,0 0-106-16,0 0-152 16,0 0-223-16,0 0-374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37.26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457 1 132 0,'0'0'0'0,"0"0"10"15,0 0-6-15,26-15-9 0,-26 15 41 16,0 0 6-16,0 0-7 0,0 0 24 16,0 0 4-16,0 0-7 15,0 0-1-15,0 0-11 0,0 0-15 16,0 0 17-16,0 0-12 15,0 0 21-15,0 0 17 0,0 0-37 16,0 0 15-16,0 0 5 0,0 0-21 16,0 0 163-16,0 0-91 15,0 0-64-15,0 0 34 0,0 0 14 16,6 34-31-16,-6-34 31 16,0 34-6-16,0-34-19 15,-13 33-35-15,13-33-5 0,-26 30-14 16,26-30 5-16,0 0-16 15,-39 27 48-15,39-27 7 0,0 0-20 16,-28 11 8-16,28-11-43 0,0 0 4 16,0 0 2-16,-33-11-9 15,33 11 0-15,-26-35 13 0,6 10-5 16,7 2 4-16,13 23-9 16,-13-23 0-16,13 23 4 0,0 0-17 15,-6-22 13-15,6 22-12 0,0 0 18 16,0 0-6-16,0 0 18 15,0 0-42-15,0 0 12 16,0 0 0-16,0 0 28 0,0 0-28 16,0 0 38-16,0 0 20 15,0 0-27-15,-14 31-6 0,14-31 11 16,-14 29 19-16,14-29 22 0,-13 37-29 16,13-37-11-16,-26 34-8 15,26-34-29-15,0 0 25 0,-33 30-7 16,33-30-6-16,-39 11 15 15,39-11-26-15,-27 4 8 0,27-4 8 16,-34-11-16-16,34 11 20 16,-32-26-4-16,12 0-16 0,13 3 13 15,7 23 4-15,-6-26-4 16,6 26-2-16,-7-22 13 0,7 22-5 16,0 0-2-16,0 0-18 0,0 0 12 15,0 0 2-15,0 0 5 16,0 0 10-16,0 0-5 0,0 0 0 15,0 0 98-15,0 0-34 16,7 22-38-16,-7 7-8 0,6 9-13 16,-6-4 4-16,7 7 28 0,-1 4 44 15,8 4-48-15,-1 3-7 16,-7 5 61-16,7-2-15 16,2-2-37-16,-9-4-21 0,7 3-18 15,-6-3 1-15,-1-9 7 0,-6-2-26 16,7-5 17-16,0-6-3 15,-7-27-4-15,0 0 13 0,6 26-24 16,-6-26 29-16,0 0-26 16,0 0 27-16,0 0-26 0,0 0 19 15,0 0-24-15,0 0 17 0,0 0-16 16,0 0-68-16,0 0-103 16,0 0-150-16,0 0-236 0,-6-33-94 15,12 2 4-15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39.27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72 140 500 0,'-26'-30'117'0,"26"30"-6"16,0 0 24-16,0 0 21 15,0 0-3-15,0 0-51 0,0 0-38 16,0 0 3-16,0 0-67 16,0 0 3-16,0 0-14 0,0 0 16 15,0 0 99-15,0 0-49 0,0 0-31 16,46 19-1-16,-7-1 2 16,1 5 59-16,-1-1-35 0,0 7-35 15,1 1 83-15,6 3-29 16,-7-3-20-16,1 3-34 0,-1-3 13 15,1 3-20-15,-1-4-7 16,-39-29 13-16,46 37 62 0,-7-7-14 16,-39-30-27-16,0 0-13 0,40 26-7 15,-40-26 11-15,0 0-18 16,0 0 31-16,0 0-6 0,20 40-23 16,-20-40 20-16,0 0-8 15,-14 41-32-15,14-41 11 0,-32 22 4 16,32-22 3-16,-46 19-15 0,6-8 2 15,7-8 6-15,0-3-5 16,7-3 10-16,26 3 5 16,-39-11 16-16,39 11-135 0,-40-37-7 15,14 0-24-15,6-4 49 0,14 4 34 16,-7 4 36-16,13 33 16 16,-7-37 21-16,7 37-21 0,0 0 10 15,0 0 1-15,0 0-19 0,0-30 8 16,0 30 2-16,0 0 39 15,0 0-20-15,0 0 7 0,0 0 26 16,13 37 32-16,-13-37-10 16,7 45 3-16,-7-45 4 0,6 40-22 15,-12-10-16-15,6-30-8 16,-20 40 10-16,-6-10-26 0,-1-4-32 16,-5-4 33-16,-1-7-7 15,0-4-5-15,33-11 8 0,-33 4-6 16,33-4 1-16,-39-11-5 0,39 11-13 15,-27-34 5-15,1-10 22 16,13 3-35-16,0 1 18 0,13-5-5 16,6 5 8-16,1-1 1 15,13-3 4-15,-1 3-13 0,8 0 1 16,-1 1 10-16,7 3-11 0,6-7-2 16,-6 7-19-16,0 3-137 15,-7 8-90-15,-26 26-175 16,40-33-62-16,-8 4-40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40.3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395 0 697 0,'0'0'129'0,"0"0"-25"15,0 0 144-15,0 0-7 0,0 0-74 16,-6 38-30-16,-7-1 11 15,-1 9-4-15,-5-6-11 0,-1 2-15 16,-6-4-5-16,-1-5-62 16,-5-6-1-16,-1-5-44 15,-1-11-6-15,8-3-11 0,-7-8 33 16,6-8 19-16,27 8-18 16,-26-26-8-16,26 26-10 15,-26-45 4-15,6 3 1 16,14-6-2-16,-1 7-21 0,7 6 34 15,0 35 18-15,0-29-14 16,0 29-21-16,0 0 15 0,0 0 98 16,0 0-15-16,0 0-15 15,26 26 1-15,1 8-48 0,-1 11 3 16,-6 0 79-16,-1 4-71 16,8 7-13-16,-8 4-6 15,1 4-12-15,1 0-14 16,5 0-6-16,0-4-3 0,-6-9 3 15,6 2 0-15,-6-11 7 16,-7-9-19-16,0-6 22 0,-13-27-10 16,0 0 2-16,20 26-7 15,-20-26 5-15,0 0-102 0,0 0-157 16,0 0-267-16,33-4-351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41.4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0 414 886 0,'0'0'207'0,"0"0"74"16,0 0-92-16,0 0-70 15,0 0-59-15,0 0 157 0,0 0-40 16,26 26 63-16,-6 7-24 0,13 7-84 16,-7 8-4-16,7 0-6 15,-7-3-25-15,1-1 31 0,-1-3-53 16,-6-8-47-16,-1 0-8 15,-19-33-14-15,27 34 9 16,-27-34-1-16,0 0-2 0,0 0 12 16,0 0 24-16,0 0-9 0,0 0 17 15,26 11-38-15,-26-11-13 16,46-30-3-16,-20-14 2 0,7-4-7 16,-7-15 3-16,1-11 0 0,6-4 0 15,-1-10-9-15,-5 6 20 16,6 5-21-16,-7 10 6 0,0 12 4 15,-6 7 0-15,-7 15 8 0,-6-1-55 16,-1 5-69-16,-6 29-57 16,0 0-60-16,0 0-120 15,0 0-190-15,0 0-179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45.61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335 0 483 0,'0'0'86'0,"0"0"26"0,0 0-38 16,0 0 46-16,0 0-21 15,0 0-10-15,0 0 45 0,0 0-11 16,0 0-34-16,0 0 18 15,0 0-26-15,0 0-32 0,0 0 30 16,0 0 3-16,0 0-7 16,0 0-29-16,0 0-13 0,-39 7-38 15,6 4 19-15,0 4-6 16,33-15 8-16,-39 33-12 16,39-33 87-16,-33 41-50 15,7-8-24-15,26-33-7 0,-20 45 19 16,20-12 8-16,0 0 18 15,20-3-25-15,6-1-23 0,7 1 25 16,13-8-32-16,6 0 10 16,1-11-8-16,-7 0 11 15,-7-3-42-15,-6-1 37 0,-33-7 6 16,0 0-7-16,0 0 93 16,0 0-45-16,0 0-2 0,0 0-59 15,0 0 9-15,-39-11-3 16,-7 0 15-16,-13-4-7 0,6-3-34 15,0-1 28-15,7-3 9 16,0 0-11-16,14 0-10 16,-1 3 4-16,6 5 13 0,27 14-1 15,0 0-31-15,-26-19 31 16,26 19 3-16,0 0 6 16,0 0-27-16,0 0 6 0,0 0 14 15,0 0 155-15,0 0-65 16,7 33 30-16,-1 8-37 0,1 7 40 15,6 4-42-15,-6 3 31 16,-1 1-54-16,7 3-37 0,-6 0 8 16,-1-8 52-16,1 1-50 15,0-7-14-15,-1-1-13 16,-6-7-4-16,0-37 2 0,7 33-3 16,-7-33-7-16,0 30 10 15,0-30-2-15,0 0-2 0,0 0-6 16,0 0 5-16,0 0 7 15,0 0-9-15,0 0-3 16,0 0-13-16,0 0 3 0,0 0-8 16,0 0-108-16,0 0-80 15,0 0-133-15,0 0-154 0,0 0-179 16,0 0-13-16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6:12.6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 1282 2243 0,'0'0'45'0,"0"0"-16"15,0 0-26-15,-20 29 19 16,20-29 31-16,0 41-15 0,0-41-4 16,6 41 8-1,-6-41-35-15,0 0 13 0,27 44-7 16,-27-44-10-16,0 0 41 16,39 19-21-16,-39-19-19 0,46-34 5 15,0-17-34-15,7-23-27 16,-1-30-18-16,14-36-75 15,0-34-57-15,13-33-95 0,-1-14-89 16,14-8 34-16,7 7-16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29:59.4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164 0 197 0,'-26'0'40'16,"26"0"20"-16,-40 7 0 15,40-7-4-15,-39 8-18 16,39-8 16-16,0 0-6 0,0 0-11 16,-33 7 23-16,33-7 7 15,0 0-3-15,0 0 2 0,0 0-13 16,-26 0 46-16,26 0-4 15,0 0-2-15,0 0 33 0,0 0-64 16,0 0 17-16,0 0-34 16,0 0 15-16,0 0-53 0,0 0 28 15,0 0-14-15,0 0 19 16,0 0-25-16,0 0 41 0,0 0 44 16,0 0-19-16,33-4 13 15,6 1-9-15,-6-1-1 16,6 0-11-16,7 1-17 0,0 3-12 15,0 0-27-15,7 3 20 16,-6-3-17-16,5-3 21 0,1 3-20 16,0-4-5-16,-1 8-16 15,1-1 0-15,-7 1 7 0,0 0-2 16,-7-1 9-16,7 1-24 16,0 0 15-16,-6-1-5 0,-1 1 0 15,7 0-13-15,0 3 23 16,8-3-10-16,-8-4-10 15,6-4-10-15,-12 4 27 0,6-3 0 16,-7-1-7-16,-6 4-4 0,-33 0 8 16,26-4-4-16,-26 4 7 15,0 0-7-15,0 0 11 0,0 0-4 16,0 0 6-16,0 0 2 16,0 0 10-16,0 0-1 0,26 4-13 15,-26-4 8-15,0 0-6 16,0 0-2-16,0 0-4 0,0 0 5 15,0 0-25-15,0 0 19 16,0 0 9-16,0 0-33 0,0 0-29 16,0 0-76-16,0 0-130 15,0 0-147-15,0 0-101 0,0 0-40 16</inkml:trace>
  <inkml:trace contextRef="#ctx0" brushRef="#br0" timeOffset="749">0 100 308 0,'0'0'84'0,"0"0"19"16,0 0-26-16,0 0 24 0,0 0-4 15,0 0 55-15,0 0-41 0,39 0 94 16,-6 3-74-16,-7 12 22 16,14 0-8-16,-7 3-24 0,-1 5 18 15,8 2-13-15,-1-2-60 16,-6 2-17-16,8 5 19 0,-9 0-16 15,8-1 0-15,-7 8 17 16,0 0-42-16,-1 4 17 0,1-4-8 16,0 3-7-16,0-3 33 0,0 0-13 15,0-4-4-15,0 1-28 16,-14-5 32-16,8-3-22 16,-1 0 9-16,-6-4 9 0,-1 4-12 15,1-4 2-15,-20-22 7 16,26 30-11-16,-13-8-17 0,-13-22-9 15,27 26 5-15,-27-26 7 0,0 0-14 16,0 0-7-16,19 22 9 16,-19-22-1-16,0 0-4 0,0 0-5 15,0 0 9-15,0 0 2 0,0 0-4 16,0 0 19-16,0 0-16 16,0 0 12-16,14 22-17 0,-14-22 4 15,0 0 0-15,0 0-4 16,0 0 5-16,0 0-5 15,0 0 4-15,0 0-4 0,0 0-9 16,0 0-51-16,0 0-109 0,6-33-52 16,1 3-49-16,-7 30-136 15,0-44-111-15,0 11 75 0,-7 3 17 16</inkml:trace>
  <inkml:trace contextRef="#ctx0" brushRef="#br0" timeOffset="1416">1283 59 278 0,'0'0'69'0,"0"0"-21"16,0 0 22-16,0 0 4 0,0 0-10 15,0 0-10-15,0 0 5 16,0 0 36-16,0 0-10 0,0 0-12 15,0 0 28-15,0 0 32 0,0 0-8 16,0 0 14-16,0 0-2 16,0 0-19-16,0 0-17 0,-33 48-11 15,7-11 16-15,6-4 37 0,7 0-20 16,-7 4-18-16,7 4 7 16,-6 0-10-16,5 7-26 15,1 0 6-15,-6-4-27 0,5 0-6 16,8-3-1-16,-7 3-13 15,6-7-5-15,-7-3-5 0,1-1-8 16,6-7 7-16,1 0-12 0,6-26 13 16,-7 33-3-16,1-11-6 15,6-22-9-15,-14 26 6 0,14-26-3 16,0 0 1-16,0 0-7 0,0 0 12 16,-19 33 7-16,19-33 2 15,0 0 2-15,0 0-14 0,0 0-5 16,0 0-3-16,0 0-8 15,0 0 3-15,0 0 6 16,0 0-6-16,-7 22 0 0,7-22 0 16,-13 26-5-16,13-26 5 0,0 0-6 15,-20 26 0-15,20-26 6 16,-26 30-4-16,26-30-22 0,-7 22-135 16,7-22-113-16,0 0-127 0,0 0-131 15,0 0-40-15,0 0 26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0:03.1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1060 440 0,'0'0'86'15,"26"-37"19"-15,-26 37-22 16,0 0 77-16,0 0 27 16,0 0 6-16,0 0-40 0,33-33 10 15,-33 33-35-15,0 0-48 16,0 0 20-16,0 0-35 0,0 0-36 15,0 0 2-15,0 0-31 16,0 0 41-16,0 0-11 16,0 0-5-16,39-15 12 15,-39 15 20-15,0 0-6 0,0 0 21 16,0 0 2-16,0 0-29 16,0 0 9-16,27 37-31 15,-27-37-28-15,0 0 19 0,0 0-6 16,13 30-1-16,-13-30 15 15,0 0-16-15,0 0 11 0,0 0 34 16,0 0-41-16,0 0 2 16,39-12 7-16,-39 12-23 15,40-33 23-15,-21 4-10 0,1-8-18 16,0-8 18-16,-7-3 5 16,0-3-27-16,0-8 2 15,0-4 19-15,1 0-17 16,-1 0 1-16,-7 0 23 0,7 8-15 15,1 7-10-15,-8 7 24 16,1 8-10-16,-7 33 6 16,6-41 30-16,-6 41 0 0,7-29-11 15,-7 29-13-15,0 0 26 16,0 0-8-16,0 0-28 0,-7-30-4 16,7 30 15-16,0 0-14 15,0 0-3-15,0 0 0 16,0 0 11-16,0 0-19 15,0 0 8-15,0 0 4 0,0 0-18 16,0 0 47-16,0 33 21 16,-6 12-26-16,6 3 4 15,0 7-25-15,0 4 3 0,6-3-7 16,1-1-3-16,-1 1 9 16,1-5-5-16,0-10 15 0,-1-4-19 15,7-4 2-15,-13-33-2 16,13 37 3-16,-13-37 4 15,0 0 0-15,33 26-11 0,-33-26 10 16,0 0-6-16,33-11 7 16,-13-15 0-16,6-26-23 0,7-14 16 15,-7-19-5-15,7-11 2 16,-7-8 7-16,1-3-4 16,-8 11 4-16,1 11-8 15,-7 22 0-15,-6 23 14 0,-7 40-15 16,0 0-12-16,0 0 24 15,0 0 47-15,-33 62 1 0,7 12-14 16,6 8 20-16,7 14 5 16,6 3-21-16,1-2-7 15,6-1-2-15,6-11-9 0,1-8-13 16,13-14 5-16,6-4-8 16,-6-11 7-16,6-11-2 0,-26-37-16 15,46 30-14-15,-46-30 24 16,46 18-88-16,-46-18-157 15,39-11-224-15,-39 11-363 16,40-37-105-16</inkml:trace>
  <inkml:trace contextRef="#ctx0" brushRef="#br0" timeOffset="507">1557 495 1121 0,'0'0'296'0,"20"-41"-29"16,-20 41-42-16,0 0-27 0,0-41-18 15,0 41-25-15,0 0-24 16,-13-40-6-16,13 40-4 0,0 0-38 16,-33-22-35-16,33 22-7 15,-39 18-14-15,6 19 12 0,0 15 20 16,7 7-41-16,-1 4-15 15,14 0-9-15,7-1 20 16,-1-6-6-16,14-8 0 0,-1-8 9 16,14-10-14-16,-20-30 21 15,33 30-37-15,0-19 15 16,6-15 4-16,0-18-6 16,-6-8-8-16,0-18 16 0,-7-15-17 15,1-11 16-15,-8-3-16 16,-5-8 18-16,-8 7-18 0,1 4 9 15,-7 23 5-15,0 6 28 16,0 16-22-16,0 29 1 0,0 0 24 16,0 0 80-16,-7 40-41 15,14 12-19-15,6 7-10 16,0 8 0-16,13-1-16 0,14 1-16 16,-1-1 1-16,1-3-18 15,12-11-1-15,-6-4-10 16,0-4-172-16,0-11-130 0,-13-7-113 15,-33-26-108-15,46 0-76 16,-7-11 86-16,-6-22 77 16</inkml:trace>
  <inkml:trace contextRef="#ctx0" brushRef="#br0" timeOffset="1019">2373 539 1326 0,'0'-37'373'15,"0"37"-14"-15,0 0-60 0,-6-33-75 16,6 33-57-1,0 0-51-15,0 0-60 0,-40-15-11 16,1 8-20-16,6 7-12 16,7 3-13-16,26-3-7 0,-40 0 7 15,40 0-9-15,-39-14 17 16,39 14-3-16,-33-45-10 0,20-3-7 16,13 0 1-16,6 4 1 15,-6 44-7-15,27-41 5 16,-27 41 2-16,52 4 20 0,-6 18 3 15,0 22 43-15,0 16 15 16,0 10-27-16,0 4 0 0,0 0-14 16,0-1-10-16,0-10-3 15,7-7-25-15,-7-8 13 16,-7-11 3-16,0-11-11 0,-6-12-38 16,-33-14-94-16,46-3-101 15,-46 3-86-15,27-41-81 16,-14-11-55-16,0-7 73 0,-13-4 158 15,-7 1 82-15,7 6 93 16,-6 8 122-16,6 48 69 0,-7-52 155 16,7 52-1-16,-20-37 20 15,20 37-53-15,0 0 5 0,0 0-25 16,0 0-46 0,-39 4-2-16,13 15-41 0,-7 14-16 15,7 11-13-15,-7 8-9 16,6 7-28-16,1 4-22 0,-7 0-32 15,7-1-4-15,0 1-27 16,6-7-29-16,-6-5-194 0,-14 1-249 16,1-4-517-16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0:05.3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0 703 954 0,'0'0'253'15,"0"0"-72"-15,0 0-35 0,0 0-70 16,0 0 1-16,0 0 56 15,0 0 75-15,27-52-158 16,6 0-18-16,6-9 6 0,7-13-26 16,0-12 13-16,7-5-36 15,-7 9 21-15,-7 14 59 16,-6 19 33-16,-33 49-2 16,26-45-32-16,-26 45 66 0,0 0 20 15,7 41-55-15,-7 23-34 16,0 7-26-16,0 4-17 15,6 0 10-15,1-7-14 0,6-8-4 16,0-7 2-16,-6-12-6 16,6-8-7-16,-13-33 8 0,0 0-1 15,0 0 2-15,0 0-6 16,0 0-2-16,0 0-4 16,33-49 3-16,-7-13 7 15,-6-6-10-15,-1-11 0 0,-12 0 10 16,13 19-21-16,-14 12 11 15,-6 48-10-15,13-42 7 16,-13 42 3-16,0 0 104 0,0 0-42 16,33 49-21-16,-13 7 2 15,-7 7-15-15,7-6-2 16,0-1-5-16,6-3-3 0,13-4 8 16,-6-8-13-16,13-11-7 15,-6-4-2-15,6-7-8 0,-7-7 4 16,0-9-102-1,-39-3-147-15,0 0-147 0,53-30-174 16,-53 30-146-16,33-53 74 16</inkml:trace>
  <inkml:trace contextRef="#ctx0" brushRef="#br0" timeOffset="217">1131 272 1068 0,'0'0'253'15,"0"0"111"-15,0 0 14 0,0 0-50 16,0 0-67-16,0 57-49 16,0-1-41-16,0-1-42 15,6 2-48-15,7-1-45 16,1-7-14-16,-8-7-4 0,-6-42-15 16,20 44-8-16,-20-44-131 15,0 0-164-15,0 0-196 16,0 0-213-16,0 0 35 0</inkml:trace>
  <inkml:trace contextRef="#ctx0" brushRef="#br0" timeOffset="389">1256 55 1605 0,'0'0'261'0,"-14"-49"-28"0,14 49-100 16,0 0-39-16,0 0-39 15,0 0-16-15,0 0-25 0,0 0-38 16,0 0-223-16,0 0-258 16,60 4-52-16,-60-4 42 15</inkml:trace>
  <inkml:trace contextRef="#ctx0" brushRef="#br0" timeOffset="792">1532 389 641 0,'0'0'182'0,"0"0"65"0,0-60-13 15,0 60-16-15,0-49-17 16,0 49 2-16,0 0-1 0,0 0 4 16,0 0-16-16,0 0-26 15,46 0-11-15,-46 0-40 16,39 49-3-16,-13 7-25 0,-6-1-29 15,-13 6-14-15,6-1-17 16,-13 0-1-16,0-11-15 16,6-8 12-16,-6-11-13 15,0-30-6-15,0 0 3 0,0 0 5 16,0 0-10-16,0 0-4 16,0 0 7-16,13-71 0 15,14-11 4-15,-1-5-12 0,7 4 7 16,-7 16-7-16,-6 10-1 15,-7 17 6-15,-13 40 0 16,0 0 24-16,0 0 36 0,0 0-27 16,0 0-17-16,33 40 2 15,-7 2-22-15,0 7-102 0,1-1-293 16,-1 1-530-16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0:07.1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0 737 508 0,'0'0'146'0,"26"37"48"15,-26-37 74-15,0 0 41 16,0 0-57-16,46-7-61 0,-13-11-67 16,7-12-38-16,-14-11-10 15,13-10-33-15,-12-12-19 0,-1-4 3 16,7-10-18-1,-7-11-15-15,0-4 22 0,-6 10-14 16,-7 12 4-16,0 19 75 16,-6 14-53-16,-7 37 4 0,0 0-36 15,0 0 66-15,0 0 46 16,7 59-25-16,-7 4-42 16,6 10-15-16,7 1 16 0,-6-7-15 15,7-2-2-15,6-9-6 16,-7-12-10-16,7-7-9 0,-7-11 2 15,-13-26 2-15,0 0 7 16,0 0-6-16,0 0 40 16,0 0-23-16,0 0-9 15,33-30-10-15,-14-18-13 0,1-18 20 16,0-11 1-16,-7-8-11 16,-7 0 10-16,8 11-5 15,-8 15-18-15,1 19 13 0,-7 40 3 16,0 0 19-16,0 0 67 15,0 40-40-15,0 12-26 0,6 11 14 16,-6-8-26-16,13 4-8 16,-6 0 19-16,6-11-22 0,0-1 14 15,7-10-10-15,0-3-12 16,-20-34-5-16,26 33-139 16,-26-33-127-16,0 0-140 15,39 4-223-15,-6-23 21 0,-6-14 94 16</inkml:trace>
  <inkml:trace contextRef="#ctx0" brushRef="#br0" timeOffset="936">961 77 909 0,'0'0'220'16,"0"0"53"-16,0 0-69 16,0 0-13-16,0 0-101 0,0 0-19 15,0 0-43 1,0 0 20-16,0 0 93 0,0 0-57 15,-40 15 15-15,14 15 18 0,13 10-9 16,6 12-16-16,1 3-40 16,12-3-23-16,-6 0-3 15,7-5-32-15,-1-7 15 16,-6-40-7-16,20 48-6 0,-20-48 16 16,0 0-5-16,0 0-7 15,39 26 4-15,-39-26-9 0,46-14 14 16,-46 14-13-16,46-56-2 15,-19-3-16-15,-1-3-5 0,-6-4 9 16,-7-1-18-16,7 4 46 16,-14 12-3-16,1 14-21 15,-7 37 4-15,0 0 17 16,0 0 60-16,0 0-26 0,19 48 0 16,-12 0-41-16,6 3 20 15,0 1 3-15,0-7-28 0,7-1 5 16,-7-4 10-16,-13-40-6 15,20 44-1-15,-20-44-3 16,0 0-84-16,33 40-125 0,-33-40-85 16,0 0-154-16,0 0-55 15,0 0 115-15,40-48 78 0,-7-10 115 16,-13-4 69-16,-14-5 71 16,1 4 83-16,0 8 93 15,-1 18 58-15,-6 37 54 16,0 0 0-16,0 0-6 0,0 0-48 15,0 0 25-15,0 0-52 16,0 0-34-16,0 0-61 0,0 0-17 16,0 0-14-16,-26 41-22 15,26-41 3-15,-13 40 34 16,13-40-53-16,6 41-1 0,-6-41 15 16,0 0-5-16,0 33 12 15,0-33 8-15,0 0-34 0,0 0 23 16,0 0-2-16,0 0-9 15,0 0 32-15,0 0-35 16,0 0 30-16,0 0-39 16,0 0 3-16,0 0 37 0,46 11-36 15,-46-11 40-15,46-4-34 16,-13 4 7-16,-33 0 16 0,46-3-53 16,-46 3 73-16,40-4-36 15,-40 4 5-15,39-11 19 16,-6-4-32-16,-33 15-3 0,33-18 11 15,-33 18 19-15,26-30-13 16,-26 30-21-16,26-29 38 0,-26 29-50 16,13-26 31-16,-13 26 7 15,7-34-5-15,-7 34 20 16,0 0 46-16,0 0 13 16,0-29 11-16,0 29-32 0,0 0 77 15,-33 41-10-15,0 14-39 16,-13 4-12-16,7 4-2 0,-1 7-51 15,1-4-9-15,0 0-3 16,-1 1-18-16,7-8-34 16,-6 0-293-16,13-7-352 0,-15-1-214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0:09.47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24 885 711 0,'0'0'253'0,"0"0"41"0,0 0 9 16,0 0-37-16,-13 26-2 15,13-26-71-15,0 0-24 0,0 0-27 16,0 0-27-16,0 0-56 16,0 0-26-16,0 0-23 0,-6-30-2 15,6-3-11-15,6-8-2 16,-6-7 22-16,13-7-21 0,1-13-10 16,-1-9 27-16,6-8 8 0,1 3-21 15,0 9-10-15,0 17 10 16,-1 7 7-16,-12 20-29 0,-7 29 12 15,0 0 21-15,0 0 18 16,0 0 65-16,13 41-20 0,-6 11-39 16,-1 7-11-16,-6 0 44 0,7 8 0 15,-1-8-16-15,7-11-27 16,1 0-15-16,5-8 4 0,1-2-5 16,-20-38 0-16,26 34-16 15,-26-34 21-15,0 0 0 0,0 0-12 16,33 18 17-16,-33-18-12 0,0 0-2 15,33-48-5-15,-13-8 5 16,-7 0-5-16,7-7 0 16,-7-3-7-16,-7-1-3 0,1 12 21 15,6 7-11-15,-6 11-12 0,-7 37 19 16,0 0-10-16,0 0-10 16,0 0 9-16,0 0 19 0,13 37-18 15,0 4-7-15,0-1 10 0,0 8 10 16,0 0 1-16,0-7-26 15,1-8 22-15,-1 4 1 16,0-4-8-16,-13-33-10 0,26 30-72 0,-26-30-178 16,0 0-190-16,40 22-199 15,-40-22-11-15,0 0 67 16</inkml:trace>
  <inkml:trace contextRef="#ctx0" brushRef="#br0" timeOffset="230">760 348 878 0,'0'0'200'15,"0"0"92"-15,0 0-35 16,0 0 82-16,0 0-13 0,0 0-64 16,14 37-79-16,5 0-41 15,1 7-27-15,0 1-27 16,-1-5-48-16,1 5-28 0,-7-5-8 15,7-2-1-15,0-5 6 0,-20-33-42 16,19 34-190-16,-19-34-174 16,0 0-154-16,0 0-120 0</inkml:trace>
  <inkml:trace contextRef="#ctx0" brushRef="#br0" timeOffset="425">839 0 1112 0,'0'0'105'0,"0"0"38"16,0 0-36-16,0 0-43 0,0 0-46 16,0 0 16-16,0 0-73 15,0 0-266-15,0 0-68 0,53 26-56 16</inkml:trace>
  <inkml:trace contextRef="#ctx0" brushRef="#br0" timeOffset="884">1260 422 664 0,'0'0'129'0,"-46"0"11"0,46 0 73 15,0 0-25-15,-26-33 37 0,26 33-10 16,-7-41-61-16,7 41 1 16,0 0 4-16,26-29-19 0,-26 29-25 15,33-8-8-15,0 12 4 16,-7 18-22-16,7 4-8 16,-7 11-14-16,1 7-18 0,-1 0-24 15,-6-3-9-15,-7-4-6 0,0 0 6 16,-6-4 1-16,6-7-25 15,-13-26 8-15,0 27 10 0,0-27-3 16,0 0 2-16,0 0-7 0,0 0-5 16,0 0 0-16,0 0-5 15,-7-45 3-15,1-3 1 0,6-8-17 16,0-3-1-16,6-4 14 0,7 12 8 16,-6 14 0-16,-1 11-10 15,-6 26 1-15,0 0 9 16,0 0 98-16,0 0 2 0,20 29-40 15,0 12-13-15,-7 7-17 16,7-4-18-16,-1-3-6 0,-5-4-6 16,-1-4 8-16,6-3-3 0,-5-4-40 15,-14-26-225-15,19 29-251 16,-19-29-274-16,0 0-69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0:24.2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5232 1532 1059 0,'0'0'-14'16,"0"0"109"-16,0 0 57 16,0 0-84-16,-46 34-17 15,0-16-24-15,0-11-27 0,0 1 0 16,0-12-5-16,46 4 25 16,-46-18 46-16,46 18-21 15,-40-30-6-15,40 30-12 0,-26-48-27 16,20 7 12-16,6 41 16 15,6-48 16-15,-6 48 59 0,0-33-5 16,0 33-26-16,0 0 17 16,0 0 0-16,0 0-16 15,0 0 40-15,13 33 1 0,-13 1 8 16,0 3-17-16,0-8-21 16,0-29 13-16,-19 41-34 15,19-41-16-15,-53 37-23 16,-6-19-1-16,-7-7-8 0,0-7-15 15,-12-8 4-15,5-3-4 16,8-4 0-16,-1-8 8 0,7-6-12 16,0 2 4-16,13 1 0 15,6 7 0-15,40 15-74 16,0 0-205-16,0 0-200 0,0 0-232 16</inkml:trace>
  <inkml:trace contextRef="#ctx0" brushRef="#br0" timeOffset="172">4575 2242 1662 0,'0'0'253'16,"0"0"117"-16,0 0-68 0,0 0-109 16,0 0-107-16,52 14-50 15,-19-17-11-15,20-12-173 16,-7-11-157-16,13-7-340 0,6-11-47 15</inkml:trace>
  <inkml:trace contextRef="#ctx0" brushRef="#br0" timeOffset="373">5751 492 989 0,'0'0'143'16,"-40"-15"60"-16,-12 30-49 16,-7 14-95-16,-20 12 23 0,-7 7-61 15,-19 7 0-15,-6 4-1 16,-14 8-408-16,-7-8-140 0</inkml:trace>
  <inkml:trace contextRef="#ctx0" brushRef="#br0" timeOffset="679">3563 1163 962 0,'0'0'207'0,"0"0"129"15,0 0-69-15,0 0-41 0,0 0-58 16,33 52-20-16,-1-4-51 16,8 3-57-16,-14-3-7 15,0 0-14-15,-6 0 38 0,-13-3-28 16,-7-45-29-16,-20 63 0 16,-19-12 10-16,-21-10-183 0,1-4-95 15,-6-8-94-15,-1-10-14 16,7-8 47-16,13-7 40 0,46-4 37 15,-59-22 21-15</inkml:trace>
  <inkml:trace contextRef="#ctx0" brushRef="#br0" timeOffset="1399">3161 1484 424 0,'0'0'179'16,"0"0"10"-16,0 0-6 16,0 0 50-16,0 0-43 15,0 0-5-15,0 0-20 0,0 0-32 16,0 0-18-16,0 0 0 15,-7-44-66-15,7 44 25 0,0 0 4 16,0 0-36-16,0 0-13 16,27-55-38-16,-27 55 20 0,0 0-7 15,47-48-15-15,-47 48 0 16,0 0 33-16,0 0-27 16,59-34 33-16,-59 34 2 15,0 0 27-15,0 0 10 0,0 0 6 16,0 0-1-16,0 0-24 15,13 52-5-15,-13-52-43 0,-40 52 18 16,40-52-13-16,-65 48-5 16,5-19 13-16,7-6-18 15,14-12 17-15,39-11-31 0,-53 3-11 16,53-3-36-16,0 0-8 16,-53-29 22-16,53 29-19 0,-13-41 46 15,13 41 9-15,0-44-4 16,0 44 32-16,0 0-21 15,0 0 11-15,0 0-2 16,0 0 3-16,0 0 28 0,0 0-10 16,0 0 10-16,20 55 25 15,-20-55-24-15,-7 48 16 0,7-48-27 16,-46 45 4-16,-6-12-34 16,-1-15 20-16,-12-10-11 0,12-5-10 15,0-6 14-15,14-5-19 16,39 8-4-16,0 0-29 15,-53-55 0-15,27 7-50 0,20 0 61 16,6 48-10-16,26-63 20 16,-26 63 27-16,0 0-7 0,52-48-2 15,-52 48 3-15,53-11 14 16,-53 11 17-16,0 0-6 16,0 0 34-16,0 0-17 15,-7 52 17-15,7-52 0 0,-32 44-10 16,-8-15 20-16,-6-3-1 15,0-3 15-15,0 2-23 0,46-25-20 16,-59 41 32-16,59-41-19 16,-46 59 7-16,20-11-29 0,19 0 16 15,14-3-28-15,19-5 1 16,13 4-11-16,21-3 0 16,12-4-87-16,7-15-205 0,0-11-227 15,-1-11-254-15</inkml:trace>
  <inkml:trace contextRef="#ctx0" brushRef="#br0" timeOffset="1605">3280 732 1275 0,'0'0'151'15,"0"0"50"-15,66-15-89 16,0 15-24-16,12 7-44 0,1 12-33 16,0-1 4-16,-13 4-360 15,0 15-95-15,-27 10-19 0</inkml:trace>
  <inkml:trace contextRef="#ctx0" brushRef="#br0" timeOffset="1777">2727 2290 1238 0,'0'0'156'0,"0"0"53"15,0 0-77 1,53 7-64-16,19-18-40 0,7-11-14 16,6-15-17-16,7-11-262 15,-5-8-174-15,-8-17-111 0</inkml:trace>
  <inkml:trace contextRef="#ctx0" brushRef="#br0" timeOffset="1980">2359 802 1389 0,'53'-26'286'0,"32"4"-85"0,20 7-92 16,14 0-42-16,5 0-48 15,-12 4-235-15,-20 4-346 0</inkml:trace>
  <inkml:trace contextRef="#ctx0" brushRef="#br0" timeOffset="2455">1801 783 1108 0,'0'0'318'0,"-27"-48"15"15,27 48-1-15,0 0-69 16,0 0-53-16,-19-40-49 0,19 40-33 16,0 0-37-16,0 0-18 15,0 0-34-15,0 0 77 0,0 0 6 16,0 0-14 0,13 48-36-16,-7 11-32 0,14 17-17 15,0 17-6-15,-7-1-9 16,0 8 8-16,7 3-19 0,-7 1 0 15,0 3-149-15,-6 0-157 16,6-3-196-16,-7-8-214 16,14-4-33-16</inkml:trace>
  <inkml:trace contextRef="#ctx0" brushRef="#br0" timeOffset="2779">1958 2305 1204 0,'0'0'345'0,"-13"51"-28"15,13-51-102-15,0 0-23 16,7 48-38-16,-7-48-30 0,0 0-37 16,39 48-21-16,-39-48 9 15,0 0-30-15,0 0 2 0,40 30 14 16,-40-30-35-16,0 0-6 15,0 0-8-15,0 0-6 16,0 0 5-16,19-63-7 16,-19 8 6-16,-6 7-3 0,-14 7 14 15,20 41-18-15,0 0-8 0,-26-44 5 16,26 44 0 0,0 0-29-16,0 0-133 0,0 0-207 15,0 0-308-15,-53-34-105 16</inkml:trace>
  <inkml:trace contextRef="#ctx0" brushRef="#br0" timeOffset="3116">1137 783 1192 0,'0'0'277'0,"0"0"79"0,0 0-64 16,-20-40-124-16,20 40-73 15,0 0 1-15,0 0 43 16,0 0 19-16,0 0 0 0,13 55-20 16,14 14-3-16,-8 13-26 15,8 14 6-15,-8 3-1 0,14 5-28 16,-7 3-29-1,1 0-31-15,-1 0-7 0,0-3-12 16,1-1-7-16,-1-3 7 16,0-8-77-16,7-3-147 0,-7-11-136 15,-6-12-111-15,-7-7-207 16,0-11-38-16</inkml:trace>
  <inkml:trace contextRef="#ctx0" brushRef="#br0" timeOffset="3392">1485 2570 1386 0,'-39'55'330'0,"39"-55"-5"15,0 0-65 1,0 0-37-16,0 0-26 0,0 0-30 16,0 0-57-16,0 52-13 15,0-52-16-15,0 0-23 16,0 0 18-16,0 0-10 0,52 0-37 15,-52 0-12-15,0 0-7 16,0 0-6-16,27-59 1 0,-14 14-2 16,-13 45 4-16,-7-50-15 15,7 50-5-15,-13-41-22 16,13 41-79-16,0 0-95 0,0 0-162 16,0 0-237-16,0 0-243 15</inkml:trace>
  <inkml:trace contextRef="#ctx0" brushRef="#br0" timeOffset="4663">0 322 956 0,'46'-26'231'15,"26"4"99"-15,40 3-42 0,26 1 8 16,39-1-32-16,60 4-60 16,52 1-69-16,59-1-52 15,40 0-19-15,26 4-37 0,0 0-15 16,7-8-4-16,-13 8-32 15,-27-4 13-15,-32 8-1 0,-41-4 12 16,-38 0 3-16,-34 4 5 16,-39-5-19-16,-45 9-43 0,-41-1-27 15,-32 0-29-15,-26-3-38 16,-14 3 25-16,-39 4-12 16,0 0-23-16,0 0 50 15,0 0 8-15,0 0 34 0,0 0-48 16,0 0-59-16,0 0-64 15,0 0 2-15,0 0 30 0,0 0 3 16,0 0 57-16,0 0 43 16,0 0 48-16,0 0 32 0,0 0 6 15,0 0 23-15,0 0 40 16,0 0 8-16,0 0 12 0,0 0-9 16,0 0-18-16,0 0 120 15,0 0-27-15,0 0-2 0,20 56 31 16,0-5 43-1,-7 1-74-15,6 7 85 0,1 11-63 16,-7 15-10-16,-6 8 14 16,6 14-53-16,7 15-45 0,-1 7-11 15,8 3 68-15,-1 5-67 16,0 3-23-16,7 1-26 0,7-1 0 16,-8 4-4-16,14-15 11 15,-6 1 5-15,-1-8-12 0,-6-15-10 16,13-11 10-16,-6-19-6 15,-1-6 11-15,-13-12 7 0,-6-11-12 16,13-8 0-16,-13-7-6 16,-20-33 15-16,0 33 4 0,-7-3 6 15,7-30-4 1,-46 44 18-16,-7-11-29 0,-6 0 42 16,-13-7-11-16,-7 7 10 15,-33 1-20-15,-12 3 7 0,-14 0-7 16,-20 0 0-16,-46 3 2 15,-19-3 6-15,-34 4 2 0,-38-8-17 16,-21 8-5-16,-19-4 50 16,-26 0-26-16,-2-4-15 0,35-4 0 15,32-3-9-15,40-7-5 16,32-8-1-16,34-4-7 0,39-3 4 16,26-8 2-16,20 4-14 15,26-11 11-15,20 4 22 16,59 7 13-16,-59-11-11 0,59 11-11 15,0 0 3-15,0 0 5 16,0 0 2-16,0 0-19 16,0 0 1-16,0 0-5 0,-53-67 2 15,53 67-2-15,-26-74 4 16,-1 15 14-16,27 59-5 0,-26-77-1 16,0 10-3-16,6-3-12 15,-6 0 4-15,0-12-17 0,-7-14 10 16,6-14-4-16,-5-23 7 15,-1-22 0-15,0-18-8 16,0-12 21-16,7-4-18 0,-1 5-2 16,-5 14 7-16,5 22-11 15,-6 15 5-15,1 22 8 0,5 23 3 16,1 15 1-16,0 17-6 16,26 56-19-16,-27-44-44 0,27 44-117 15,0 0-185-15,0 0-240 16,0 0-216-16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2:52.49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127 0 406 0,'0'0'87'0,"0"0"66"16,0 0 19-16,-47 63-17 0,21 7-35 16,6 8 31-16,7 3-65 15,0 0 47-15,13 1-47 16,-7-12-62-16,7-4 24 0,0-10-24 15,7-12 6-15,-7-44-7 16,6 45-19-16,-6-45 18 0,0 0-9 16,0 0 4-16,46 7-14 15,-46-7-9-15,47-41 12 16,-20-18-6-16,-1-15 28 16,-6-14-56-16,-14-5 20 15,7 5 0-15,-19 10 31 0,6 15 12 16,-7 15 75-16,1 11-1 15,6 37-5-15,0 0-41 0,0 0-5 16,0 0-38-16,-40 4 2 16,40-4-29-16,-40 44 4 15,14 4-6-15,19 0 2 0,0-3 7 16,21 3-5-16,-1-8-7 16,21 1 22-16,5-12-19 0,0-6 1 15,7-12 8 1,-13 0 9-16,-33-11 9 0,33 0-6 15,-33 0-4-15,27-33 0 16,-13-8 9-16,-14-11-6 16,-14-7-11-16,-5 0 16 0,-2 7 25 15,-5 8 24-15,-1 11-28 16,27 33-24-16,-39-26-3 0,39 26 7 16,-53 22-6-16,7 11-5 15,6 19-12-15,20 7 6 16,14 0 5-16,12 0-1 0,14 0 4 15,6-3 4-15,21-8-27 16,-1-11 2-16,7-8 3 16,-1-10 16-16,-5-8 6 15,-14-7 13-15,-33-4-14 0,27-34-11 16,-21-6 4-16,-12-12 1 16,-8-11-5-16,-12 4 2 15,-13 0 36-15,-2 15 33 0,2 7-2 16,-1 18-24-16,8 16-28 15,-1 14 19-15,33-11-50 0,-34 37 11 16,21 3-3-16,13-3 17 16,20-4-6-16,7-3 0 15,6-4 7-15,6-8-12 16,14-3 2-16,-7-11 9 0,-6-1-20 16,-7-3 9-16,-33 0-6 15,26-33 18-15,-13 0 9 16,-13-15-18-16,-13 0 14 0,-13 7 70 15,6 4-8-15,-6 8 1 16,26 29-38-16,0 0-19 16,-34 0-14-16,34 0-9 0,-39 29-6 15,25 1-11-15,8 3-22 16,6-33-99-16,33 37-282 0,14-18-427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2:53.76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526 0 917 0,'0'0'190'0,"-39"44"72"16,12-10-37-16,8-5-52 15,-1 4-59-15,13-3-20 0,-6 3-13 16,7-3 18-1,6-1-58-15,6 5 6 0,1-5-19 16,-7-29-13-16,20 33-4 16,-20-33-23-16,0 0 18 0,0 0 6 15,32 26-10-15,-32-26 33 16,0 0-40-16,0 0 10 16,7-29 2-16,-7-4-19 0,-13-4 17 15,0 0 5-15,-7 3 40 16,-13 5 34-16,0 10-10 0,-6 16-52 15,-14 14 3-15,-6 18-15 16,0 16 12-16,6-1-14 16,14 8 16-16,6-4-29 15,13-4-1-15,20 0 15 16,7-7 4-16,13-3 2 0,13-5-9 16,6-14-17-16,7-4 13 15,7-7 3-15,-7-4 10 0,-7-8-5 16,-6-10-7-16,0-8-1 15,-7-7-2-15,-6-12 18 0,-1-6-18 16,-12-12 0-16,0 0-4 16,-14 4 4-16,0 15 22 15,-6 7 29-15,13 37-20 0,-39 0-15 16,-7 26 7-16,-7 18 25 16,1 19-11-16,12 7-6 15,7 0-12-15,14 0-1 16,12-11-14-16,20-3-4 0,7-4 12 15,19-12 2-15,7-10-24 16,7-4 28-16,0-12-21 0,-1-10 3 16,1-4 13-16,-7-11-18 15,0-8 10-15,-13-14-1 16,-1-15-16-16,1-11 16 0,-6-4 4 16,-8 0-8-16,-6 12 15 15,-6 10-8-15,0 8-10 16,-7 33 14-16,0 0-17 0,-40-4 0 15,-6 23 14-15,0 3-6 16,7 7 26-16,6 1-9 16,33-30-23-16,-40 41 12 0,21-12-8 15,19-29 0-15,0 33 0 16,0-33 0-16,0 0 3 0,26 26 13 16,-26-26-21-16,39 11 21 15,-39-11-16-15,33-22 0 0,-6-7 20 16,-14-8-34-16,-7-11 14 15,1 3 8-15,-7 5 25 16,-7 3 48-16,-6 7-18 16,13 30-34-16,-33-7 2 0,-6 10-22 15,-1 16 1-15,8 3-10 16,32-22 0-16,-33 26-8 16,33-26-16-16,0 0-174 0,-33 26-243 15,33-26-431-15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2:59.340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843 103 819 0,'0'0'167'16,"0"0"71"-16,0 0-8 0,0 0-32 15,-19 19-48-15,19-19-56 16,-20 29-22-16,7-3-41 0,13-26 29 16,6 30-2-16,-6-30-19 0,14 29-17 15,12-14-10-15,0-7 1 16,7-8-10-16,0-4 20 0,5-7-8 15,-5-4-8-15,-33 15-7 16,33-30 0-16,-33 30-7 0,13-37 20 16,-13 37-9-16,-13-33 12 15,13 33-6-15,-59-33-14 16,-6 18 26-16,-7 8 88 0,-7 11-6 0,-5 3-6 16,-2 4-22-16,8 4-11 15,6 0 17-15,6-4-31 16,20-4-24-16,14 0-23 0,32-7-7 15,0 0-3-15,-19 30 8 16,19-30 3-16,26 26 3 0,6-4-16 16,20-11 16-16,8-4-17 15,-1 1 11-15,5-8 7 0,-4-4-18 16,-14 0 25-16,-7 1-16 0,-14-1 3 16,-25 4 7-16,0 0-18 15,0 0 0-15,-18-41 13 0,-28 12-13 16,-7 3 17-16,-13 4-22 15,-5-4 21-15,-8 8-13 16,0 10 1-16,1 4 12 0,6 12 24 16,6 3 15-16,15 7-28 15,11 12-2-15,21-1-8 0,12 8 3 16,27-3 2-16,19-1-14 0,19-7 7 16,21-4-5-16,13-4-8 15,12-6 15-15,2-9-16 0,4-3 11 16,-11-7 0-16,-8-4-4 15,-19-4 3-15,-6-7-3 0,-21-4 0 16,-6-7 15-16,-19-1-37 16,-13-3 34-16,-7 4-6 15,-20 0-10-15,20 33 14 0,-59-30-10 16,1 12 4-16,-8 7-4 0,0 7-8 16,-5 8 15-16,-1 3-3 15,6 8-4-15,8 4 9 0,12 6-20 16,13 5 13-16,7 3 0 15,19 0-8-15,14 4 17 0,12-3-18 16,14-5 10-16,20-7-3 0,-2 4-18 16,8-11 37-16,1-4-13 15,-8-7 0-15,0-12-3 0,-13-3-7 16,1-7 14-16,-1-12-16 16,-13-3 14-16,-6-8-6 15,-14 1-7-15,-6-5 13 0,-6 5-8 16,-20 3 5-16,-1 4 5 15,-12 10-10-15,-14 16 49 0,7 3 5 16,-12 15 13-16,-1 0-31 0,0 12-22 16,13-5 4-16,8 1-25 15,5-5 7-15,33-14-4 0,-20 26-3 16,20-26 11-16,0 30-8 16,13-4 9-16,13-8-5 0,7 1 0 15,6-12 9-15,0-3-13 16,7-4-3-16,0-4 14 15,0-3-12-15,-14-1 8 0,1-10 10 16,-33 18-20-16,26-41 4 0,-19 8 8 16,-7 0-5-16,-7 7 9 15,7 26-13-15,-46-34 1 0,1 12 11 16,-14 15-16-16,-7 11 15 16,-6 7 11-16,1 7 24 0,5 8-2 15,13 0-22-15,8 7-11 16,13 0 0-16,12 1-7 0,13 3 11 15,14-4-11-15,13 0 0 0,19 0 8 16,13-7-8-16,7-4-5 16,6-3 0-16,-6-4 13 15,0-4-8-15,-7-8-8 0,-12-3 0 16,-7-7 8-16,-2-8-6 16,-31 15 3-16,27-40-1 0,-14 6 4 15,-13 1 5-15,0 4-3 0,0 29-2 16,-20-34 2-16,20 34-2 15,0 0 0-15,0 0-4 0,-33-29-3 16,33 29-83-16,0 0-131 16,0 0-146-16,0 0-110 0,0 0-233 15,0 0-88-15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18.328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146 3 715 0,'0'0'166'15,"-33"23"60"-15,33-23-38 16,-27 31-72-16,27-31-34 0,-20 31 11 16,20-8-7-16,0-23-39 15,20 21-11-15,13-7-24 16,13-10-8-16,0-4 3 0,7-7 5 16,1-9-16-16,5 5-18 15,-13-5 34-15,-13 0 6 0,0 1-6 16,-33 15 28-16,0 0 61 15,0 0-52-15,0 0-33 0,0 0-14 16,0-31 28-16,0 31-26 16,-40-19-10-16,-13 10 6 0,1 5 6 15,-2 4 19-15,-5 4 27 16,7 5-22-16,6 2 51 0,-8 1-34 16,15-9-22-16,12 5-21 15,27-8 2-15,0 0-6 16,-13 28 6-16,13-28-14 0,33 26-9 15,7-13 17-15,6-10 5 16,14-3-5-16,-1-3 4 0,7-6-8 16,-6-2 13-16,-1-1 2 0,-7 1 17 15,-11-1-42-15,-8 4 14 16,-33 8 24-16,32-12-19 0,-32 12 3 16,0 0-5-16,0 0 12 15,-6-31-29-15,6 31 11 0,-53-11 27 16,0 11 56-16,-6 7-6 15,-7 16-8-15,-1 1-1 16,8 3-34-16,6-4-20 0,21-7 8 16,-1 4-33-16,33-20 18 15,0 0 9-15,-14 28-19 0,14-28 10 16,33 11-4-16,13-11 8 0,7-11-8 16,6-5-9-16,1-7 29 15,-7-2-36-15,-1-1 18 0,-5 6 5 16,-7 1 1-16,-7 3-8 15,-33 16 3-15,26-12 22 0,-26 12 86 16,0 0 6-16,0 0-9 0,0 0-34 16,0 0-39-16,0 0-22 15,-53 19-2-15,7-3-5 16,-1 4-11-16,1-5 19 0,7-3-21 16,6-4 3-16,7 4 9 15,-1-5-2-15,27-7-7 0,-27 12 10 16,27-12-13-16,-26 8 7 15,26-8 10-15,0 0-27 0,0 0-19 16,0 0-61-16,0 0-140 0,0 0-276 16,0 0-261-16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2:07.4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3286 301 312 0,'0'0'66'0,"0"0"-4"16,0 0 12-16,0 0 41 15,0 0-32-15,0 0 42 0,0 0-36 16,0 0-43-16,0 0-16 0,0 0 60 16,0 0-72-16,0 0 17 15,-39 18-17-15,39-18 15 16,-46 15-11-16,0-8-22 16,46-7-10-16,-66 15 63 0,7-8-17 15,6 1 6-15,-6 3-50 16,7 0 44-16,6-7 4 0,-7 3-1 15,7 0-29-15,-7 1 33 16,1-8-54-16,-7 3 27 0,0 1-19 16,6 4-22-1,0-8 71-15,7 3-32 0,0 1-37 16,0 0 19-16,46-4 68 16,-52 0-82-16,52 0 13 0,-46-4 14 15,46 4-2-15,0 0-10 16,0 0-15-16,0 0 28 0,0 0-15 15,0 0 5-15,0 0-4 16,0 0 47-16,0 0-24 16,0 0-26-16,0 0 37 0,0 0-13 15,0 0-24-15,0 0 27 16,0 0-8-16,0 0 4 0,-33-44-31 16,33 44 15-16,-7-45 21 15,7 45-50-15,7-48 58 0,-7 48-56 16,7-48 10-1,-7 48 52-15,13-44-28 0,-13 44-70 16,0 0 73-16,0-48 6 16,0 48-16-16,0 0 11 0,0-45-2 15,0 45-30-15,0 0 24 16,0 0 22-16,0 0 16 0,0-40-68 16,0 40 32-16,0 0 22 15,0 0-80-15,0 0 53 0,0 0 38 16,0 0-43-16,0 0-17 15,0-41 26-15,0 41-52 16,0 0 40-16,0 0 33 16,0 0 5-16,0 0-47 0,0 0 21 15,0 0 11-15,0 0-47 16,-53-22-3-16,1 11 47 0,6 11 34 16,-7 7-58-16,-6-3-19 15,0 7 49-15,0-4-27 16,6 1 9-16,-6-1-13 0,6-3-1 15,1 0 9-15,-1-4-23 16,1-4 45-16,6 0 17 0,-7 1 18 16,7-5-75-16,7-3 10 15,-1 7 6-15,40 4 7 16,-52-7-5-16,12 0 17 16,40 7-8-16,0 0-42 0,-39-8 32 15,39 8 36-15,0 0-44 16,0 0-6-16,0 0 30 0,0 0 34 15,0 0-79-15,0 0 13 16,0 0 22-16,0 37 9 0,0-37-17 16,13 37-46-16,-13-37 102 15,20 41-51-15,-20-41-40 0,19 48 99 16,-6-8-56-16,-13-40 5 16,7 52-5-16,-14-7-19 15,7-45 19-15,-13 48-7 16,13-48 16-16,-19 44-32 0,19-44 59 15,0 0 1-15,0 0-37 16,0 0-22-16,-20 48 27 0,20-48 1 16,0 0-15-16,0 0 1 15,0 0 27-15,0 0-47 16,0 0 10-16,0 0 58 0,-20 44-47 16,20-44 9-16,0 0 12 15,0 0 7-15,0 0-28 0,0 0 25 16,0 0 11-16,0 0-68 15,0 0 48-15,0 0-14 16,0 0 27-16,0 0-15 16,-46-11-18-16,46 11 44 0,-52-11-55 15,52 11 13-15,-60-11-23 16,1 4 38-16,13 3-3 0,0 0-12 16,0 1 6-16,-6 6 3 15,52-3-24-15,-59 0 35 0,6 0 2 16,53 0-34-16,-66 8 30 15,20-5-21-15,46-3 40 0,-52 15-5 16,52-15-39-16,-59 7 50 16,13 5-19-16,46-12-38 15,-46 7 33-15,46-7-14 16,0 0-17-16,-53 11 17 0,53-11-2 16,0 0 22-16,0 0-52 15,0 0 44-15,0 0-31 0,0 0 37 16,0 0-3-16,0 0-25 15,0 0 50-15,0 0-45 16,-46 15 9-16,46-15-17 0,0 0-15 16,0 0 54-16,0 0-22 15,0 0-23-15,0 0 45 0,-13 59-5 16,13-59-17-16,-7 55-15 16,7-55 9-16,-6 63 68 15,6-63-102-15,0 63 50 0,0-63-30 16,-13 63 13-16,13-63 15 15,-20 55-59-15,20-55 57 16,0 0 24-16,0 0-28 0,-46 63 28 16,46-63-49-16,0 0 6 15,0 0 58-15,0 0-64 0,0 0-19 16,0 0 63-16,0 0-11 16,0 0-34-16,0 0 23 15,0 0-12-15,0 0 63 0,0 0-72 16,0 0 53-16,-40 55-71 15,40-55 27-15,0 0 97 0,0 0-110 16,0 0-2-16,0 0 42 16,0 0-66-16,0 0 15 15,0 0 62-15,0 0-20 0,0 0-5 16,0 0 13-16,0 0-11 16,0 0-26-16,0 0 14 15,53 26-15-15,-53-26 7 0,53 8 61 16,-53-8-19-16,52 0-68 15,-52 0 47-15,66-8-20 0,-20 1 6 16,-46 7-21-16,66-15 55 16,-66 15-48-16,65-18-14 0,-65 18 26 15,59-11 9-15,-59 11 17 16,0 0-31-16,53-15 2 16,-53 15-13-16,0 0 1 15,53-22 39-15,-53 22-11 0,0 0 14 16,0 0-83-16,52-23 116 15,-52 23-75-15,0 0 33 0,59-18-27 16,-59 18 33-16,0 0-1 16,53-15-22-16,-53 15 3 15,0 0-8-15,0 0-1 0,0 0 50 16,59-15-1-16,-59 15-73 16,0 0 49-16,0 0-14 0,53-11-19 15,-53 11 4-15,0 0 18 16,0 0 39-16,0 0-99 15,0 0 60-15,0 0 31 0,0 0-31 16,52-11-3-16,-52 11-2 16,0 0 23-16,0 0-6 15,0 0-34-15,0 0 44 0,53 22-19 16,-53-22-3-16,0 0-11 16,0 0 3-16,0 0 38 0,39 56-14 15,-39-56-48-15,0 0 25 16,13 55-8-16,-13-55 53 0,0 0-33 15,0 0 19-15,0 0-24 16,-6 52 0-16,6-52-18 16,0 0 28-16,0 0-3 15,0 0-16-15,0 0-4 0,0 0-6 16,0 0 5-16,0 0 52 16,0 0-38-16,0 0-6 0,0 0-11 15,0 0 27-15,0 0-54 16,0 0 31-16,0 0 33 15,0 0 7-15,0 0-22 0,59-37 7 16,-59 37-22-16,0 0 10 16,59-33 33-16,-59 33-66 0,0 0 24 15,59-30-12-15,-59 30-31 16,0 0 70-16,53-29 12 16,-53 29-11-16,0 0-39 0,0 0 27 15,52-23 10-15,-52 23-17 16,0 0-24-16,53-18 20 15,-53 18 32-15,0 0-73 0,59-15 63 16,-59 15-35-16,53-3 55 16,-53 3-77-16,46-4 53 0,-46 4-14 15,0 0 19-15,59 0-25 16,-59 0-16-16,0 0 32 0,59 7 28 16,-59-7-46-16,0 0 20 15,59 4-62-15,-59-4 26 16,0 0 60-16,46 7-48 15,-46-7 15-15,0 0-18 0,0 0 12 16,0 0 3-16,0 0-3 16,0 0 3-16,53 8 0 0,-53-8-23 15,0 0 7-15,0 0 55 16,0 0-35-16,0 0 7 16,0 0 0-16,0 0 6 0,0 0-71 15,0 0 49-15,0 0-21 16,0 0 29-16,0 0-46 0,0 0 64 15,0 0-32-15,0 0 2 16,52 14 19-16,-52-14-5 16,0 0-67-16,0 0-20 15,0 0-6-15,0 0 53 0,0 0-33 16,0 0 19-16,0 0 44 16,40-55 18-16,-40 55-23 0,0 0 10 15,0 0 17-15,59-48-35 16,-59 48 30-16,59-26-16 0,-59 26-24 15,52-15-9-15,-52 15 64 16,0 0-38-16,53-3 17 16,-53 3 21-16,59 0-47 0,-59 0 58 15,0 0-59-15,59 11-4 16,-59-11-10-16,0 0 64 16,0 0-10-16,0 0-19 0,53 15-31 15,-53-15 61-15,0 0-23 16,0 0 18-16,0 0-47 15,0 0 56-15,0 0-54 0,0 0 7 16,0 0-16-16,20 55 54 16,-20-55 8-16,0 0-17 0,0 0-46 15,0 48 16-15,0-48-28 16,0 0 77-16,0 0-14 0,0 0-26 16,0 0 5-1,0 0 22-15,0 0-36 0,0 0 30 16,0 0-11-16,0 0-35 0,0 0 19 15,0 0 27-15,0 0-41 16,0 0 25-16,0 0-15 16,0 0-1-16,0 0 50 0,0 0-56 15,0 0 22-15,0 0 16 16,0 0 68-16,0 0-92 16,0 0-26-16,0 0 13 0,0 0-10 15,0 0 31-15,0 0 27 16,0 0-65-16,0 0 72 0,0 0-24 15,0 0-6-15,0 0-4 16,0 0-12-16,0 0-8 0,0 0 29 16,0 0-3-1,0 0-29-15,0 0 41 0,0 0 17 16,0 0-62-16,0 0 10 16,0 0 11-16,0 0 23 0,0 0-28 15,0 0 28-15,59 37-26 16,-59-37 0-16,0 0 9 15,0 0 17-15,52 15-38 0,-52-15 44 16,0 0-34-16,0 0 8 16,0 0 7-16,0 0 7 0,0 0-20 15,0 0 9-15,0 0-11 16,0 0 5-16,0 0 6 16,0 0-15-16,0 0 24 15,0 0-13-15,0 0 6 0,0 0-52 16,0 0 85-16,53 11-23 15,-53-11 39-15,0 0-91 0,0 0 23 16,52 7 26-16,-52-7 13 16,53 4-35-16,-53-4-7 0,53 0 36 15,-53 0-32-15,59 4 33 16,-59-4-4-16,52-4-42 16,-52 4 59-16,53 0-52 0,-53 0 8 15,0 0 48-15,59 0-45 16,-59 0 11-16,0 0 16 15,59-4-25-15,-59 4-17 0,53-4 53 16,-53 4-42-16,0 0-18 16,52-7 40-16,-52 7-17 15,0 0 15-15,0 0 23 0,0 0-51 16,0 0 23-16,0 0-3 16,0 0 13-16,0 0-15 0,46-4-5 15,-46 4 2-15,0 0 28 16,0 0-17-16,0 0-11 0,0 0 8 15,0 0 12-15,0 0-18 16,0 0 11-16,0 0 2 16,0 0 1-16,33-51-16 15,-33 51-9-15,20-48 31 0,-20 48-45 16,26-59-18-16,-6 11-11 16,0 7-3-16,-1 4 24 15,-19 37 33-15,20-44 16 0,-20 44-19 16,13-37 6-16,-13 37-11 15,0 0 11-15,13-34 32 0,-13 34-39 16,0 0 0-16,0 0 48 16,0 0-72-16,0 0 34 0,0 0-70 15,0 0-103 1,0 0-66-16</inkml:trace>
  <inkml:trace contextRef="#ctx0" brushRef="#br0" timeOffset="601">2300 681 185 0,'0'0'71'0,"0"0"17"0,0 0 8 15,0 0-9-15,-52-11-82 16,52 11 37-16,-66 11 28 0,7 8-35 15,59-19 56 1,-72 33-53-16,13 0-5 0,6 4 33 16,53-37-9-16,-59 59-21 15,13-11-19-15,46-48 28 0,-46 67-14 16,20-16-35-16,26-51 4 16,-14 56 27-16,14-56-10 15,0 0 33-15,14 59-28 0,-14-59-34 16,0 0 21-16,65 44 3 15,-6-25-40-15,-6-8 24 0,0-15 41 16,-53 4-9-16,65-26 17 16,-65 26-62-16,59-52 17 0,-59 52-14 15,53-66 14 1,-33 7 5-16,-14 0-44 0,-19 11 71 16,13 48-52-16,-39-56 35 15,39 56-84-15,-66-44 49 0,66 44 73 16,-66-26-95-16,66 26 74 15,-52-7-28-15,52 7-73 0,0 0 103 16,-53 22-161-16,53-22-99 16,0 0-45-16</inkml:trace>
  <inkml:trace contextRef="#ctx0" brushRef="#br0" timeOffset="1276">828 829 270 0,'0'0'63'15,"-72"37"-6"-15,13 0 45 0,6 7-16 16,53-44 31-16,-78 70-5 15,18-7 1-15,8-4-19 0,6-3-24 16,13-8-61-16,33-48 34 16,-26 62-22-16,26-62 26 15,-13 52-14-15,13-52 24 0,0 0-42 16,0 0 40-16,52 41-90 16,-52-41 49-16,72 7-19 0,-12-18 85 15,-14-15-67-15,-46 26-37 16,65-55 31-16,-25 3-17 15,-7 0-25-15,-14-3 45 16,-6 3-31-16,-13 52 105 0,14-63 68 16,-14 63-104-16,0 0 27 15,0 0-94-15,0 0 33 0,0 0 8 16,0 0-3-16,-66-14-25 16,66 14-234-16,-46 14-214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24.4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849 0 1530 0,'0'0'299'0,"0"0"93"16,0 0-62-16,6 41-66 15,-12-1-49-15,-1-3-59 0,-6 0-31 16,0 0-38-16,-7 4-1 16,20-41-33-16,-39 48-19 0,6-15-5 15,-7-7-27-15,-6-4-2 16,0-11 11-16,-6-3-11 15,-1-5-5-15,14-3 5 16,-1-11-47-16,40 11-48 0,-33-44-5 16,14 0 2-16,12-4 45 15,7 3 31-15,0 8 2 0,0 11 12 16,0 26-11-16,0 0 19 16,0 0 0-16,0 0 14 15,0 0 5-15,0 0 25 0,0 0-11 16,7 37 5-16,-7-37-11 15,-13 37-13-15,13-37 2 0,0 0-8 16,-40 41 4-16,40-41-12 16,-52 26 23-16,6-19-35 15,46-7 18-15,-46-3-16 16,46 3 10-16,-46-34-16 0,46 34 8 16,-40-48-7-16,20 15 15 15,20 33-3-15,-13-37-5 0,13 37 3 16,0 0 5-16,0 0 9 15,0 0 12-15,0 0 20 16,-26 56-10-16,13-1 10 0,13-3-13 16,0 3 25-16,6-3-30 15,8-4 10-15,5 4-5 0,14-8-16 16,0 0 8-16,-33-44-20 16,59 52 7-16,-6-15-66 15,-7-8-135-15,-46-29-154 16,52 26-363-16,-52-26-340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29.945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274 345 920 0,'-20'25'29'16,"7"-3"82"-16,6 0 23 0,7 4-64 15,14 0-7-15,12-1-20 16,13-3 1-16,7-3-34 15,13-5 2-15,1-10-12 0,-1 0-3 16,0-8-1-16,0-7 23 16,-6-7 2-16,-7-8-35 0,-14 1 26 15,-5-12 4-15,-21-11-19 0,-12-7 36 16,-7 4 89-16,-20 3 12 16,-13 12-2-16,-7 10 14 0,-6 11-42 15,-13 11-10-15,-7 12 38 16,0 7-44-16,7 18 15 0,6-1-5 15,7 9-54-15,6-1 25 16,7-4-26-16,20 5-32 0,6-8 6 16,14 0-3-16,6-8-3 0,0-25-3 15,26 26 0-15,0-15-2 16,7-11-20-16,7-3 10 16,-1-12 7-16,0-6 0 0,7-5 3 15,0-11 1-15,0-4-1 0,-6-6-13 16,-1-8 2-16,-12-4 8 15,-1-3-16-15,-6 3 13 0,-7 12 4 16,-13 10 9-16,0 37-7 16,-46-22-6-16,-13 25 23 0,-7 12 46 15,-6 15 6-15,-1 6-13 0,14 8-21 16,0 8-9-16,20-5-8 16,6 4-8-16,13-6 2 0,7-2-8 15,19-6-7-15,8-11-7 16,18 0-1-16,14-8-6 0,7-10-114 15,13-5-90-15,6-6-176 16,0-16-143-16,1 1-92 0,19-5 3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30.796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605 320 749 0,'0'0'241'16,"-39"26"94"-16,6-8-9 0,33-18-44 15,-34 31-62-15,1-5-65 16,14-4-46-16,-1 4-36 16,20-26-9-16,-7 29-5 0,7-2-28 15,0-27-11-15,40 26-10 0,6-4-6 16,14-11 8-16,-1 0 1 15,7-11-10-15,-1-7-7 0,-5-8 10 16,-8-3-16-16,7-4 0 16,-19 2 10-16,-7-6-16 0,-20-7 16 15,-20 0 3-15,-13-4-3 0,-26 3-8 16,-19 8 4-16,-21 4 14 16,-12 10 42-16,-7 9 37 15,-2-1 13-15,2 11 10 0,13 5-19 16,13 2-20-16,14 5-22 0,12 3-24 15,7 5-11-15,20 2 1 16,13 1 5-16,13 0-13 0,13-1-4 16,-13-29 3-16,39 34-8 15,-6-11-5-15,0-9 1 0,6-6 1 16,1-5 3-16,12-6-14 0,-6-12-15 16,7-4 4-16,-7-3 8 15,-7-5 3-15,1-2 14 0,-7-12 0 16,-6 1 0-16,-7-6-3 15,-7 2 9-15,-13 0-6 0,-13 2 0 16,-14 9 5-16,-13 10 26 16,-13 16 10-16,-6 14 18 0,-13 12 19 15,0 3 8-15,13 9-28 16,6-2-10-16,7 4-20 0,13-3-8 16,13 0 0-16,14 4 0 0,12-5-6 15,-6-29-3-15,46 34 2 16,0-16-11-16,7-10 1 0,0-8-3 15,6-8 0-15,0-10-10 0,0-12 7 16,0-3-3-16,1-9 6 16,-14-6 0-16,-13 0 0 15,-7-1 6-15,-6 5 1 0,-13 3-7 16,-1 8 15-16,-19 2-4 0,13 31-9 16,-46-26 4-16,0 15-11 15,6 4 5-15,0 3-33 0,40 4-112 16,-39 0-117-16,39 0-175 15,-40 4-279-15,40-4-153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37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528 426 720 0,'33'-14'23'16,"-33"14"3"-16,28-22 15 15,-28 22-34-15,32-34 10 0,-18 8-3 16,-1 1-3-16,-7-9-5 16,-6 4 0-16,0-3 2 0,0 33 19 15,-13-41 75-15,0 15-7 16,13 26-28-16,-39-15-28 16,-8 12 21-16,1 6 4 0,0 16 65 15,0 7-21-15,5 3 15 16,-5 4-50-16,13 9-30 15,7-1 6-15,13-4-6 16,5 0 0-16,22-8-19 0,6 1-9 16,6-12-15-16,1-3 14 15,12 0 4-15,-13-8-11 0,8-7-10 16,-1-7 6-16,-33 7 4 16,46-22 4-16,-13-8-11 0,-13-3 0 15,-6-8 17-15,-8-7 1 16,1-11-13-16,-20-5 21 15,-8 9 60-15,-12 7 4 0,-6 7-16 16,-14 11-5-16,-7 12-24 16,-12 11 9-16,-1 10-7 15,7 16 1-15,7 7-20 16,12 0 10-16,14 10-20 0,20-2-6 16,13-1 33-16,19-3-19 15,21-5-4-15,13-1-1 0,13-6-30 16,1-11 9-16,-1 4 15 15,6-3-1-15,1-8-14 0,-14 0-11 16,-5 0 22-16,-15-8 3 16,-39 8-14-16,40-18 3 0,-40 18 3 15,6-38 1-15,-12 9 16 16,6 29 15-16,-40-26-4 16,-13 15-1-16,-6 7-22 0,-1 11 15 15,0 4-14-15,1 8-1 16,13 3 1-16,6 4-18 15,7 1-2-15,7-5 13 0,6 0-9 16,0 0 16-16,20-22-23 16,-13 22 11-16,13-22-11 0,0 26-24 15,0-26-64-15,0 0-56 16,46 19-122-16,0-12-143 0,8-11-136 16,5-7-50-16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38.104"/>
    </inkml:context>
    <inkml:brush xml:id="br0">
      <inkml:brushProperty name="width" value="0.25" units="cm"/>
      <inkml:brushProperty name="height" value="0.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868 0 1057 0,'0'0'268'0,"-46"4"25"15,0 7-10-15,46-11-99 0,-60 18-67 16,14 9-25-16,46-27 11 16,-46 45-29-16,46-45-28 0,-39 49-10 15,39-49-13-15,-33 59-9 16,33-59 5-16,-13 45-5 15,13-45-14-15,0 0-3 0,0 0 3 16,0 0 6-16,46 45 15 16,-46-45-34-16,59 12 13 0,-13-12 6 15,-46 0 10-15,46-24-35 16,-46 24 25-16,0 0-16 0,40-59 16 16,-21 14 17-16,-19 45-23 15,-6-44 2-15,6 44-8 0,-40-31 6 16,-12 16 9-16,-1 15 10 15,-13 8-8-15,7 6-11 16,-6 10 23-16,12 1 13 0,-6 1-2 16,13 1-25-16,46-27-9 15,-46 41 3-15,46-41-3 0,-33 33 6 16,33-33 1-16,-13 42-17 16,13-42 10-16,0 0 10 0,46 33-5 15,0-6-1-15,0-16-11 16,6-11-3-16,1-4 18 0,-7-3 5 15,0-13-21-15,7-2 0 16,-14 0 8-16,-39 22 26 0,53-49-26 16,-53 49 0-16,26-52-8 15,-26 52 32-15,0-45 14 16,0 45-4-16,-46-30-4 0,-13 16 1 16,-7 6 13-16,-6 12-17 15,-1 0-17-15,1 18-7 0,0 0-25 16,13 9 33-16,13-2 5 15,46-29-33-15,-40 44 22 0,40-44 6 16,0 46-11-16,0-46-6 16,33 40 2-16,13-16-11 0,-6-6-10 15,6-11-11-15,6-7 21 16,1 0-7-16,-1-7 1 0,1-4 21 16,-7-4-3-16,-46 15 0 15,46-38 19-15,-46 38-3 16,46-60-23-16,-20 16 10 0,-26 11 3 15,0 33 5-15,-39-38 12 16,-7 19-20-16,-20 15 17 0,-13 12 35 16,0 3 4-16,0 7-28 15,1 6-13-15,12 9-15 0,13-4 9 16,14 2-3-16,39-31 7 16,-20 41-3-16,20-41-3 0,0 0-1 15,53 34-4-15,-1-12-2 16,7-11 14-16,1-7-25 15,-8-4 0-15,1-8-2 0,-1 1-7 16,-6 0-34-16,-46 7-30 16,53-20 6-16,-53 20-55 0,0 0-67 15,0 0-183-15,0 0-177 16,33-44-65-16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45.42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430 24 322 0,'-7'-26'110'16,"7"26"5"-16,0 0-3 15,0 0 15-15,0 0-3 0,0 0-10 16,0 0 29-16,0 0 25 16,0 0-21-16,0 0-2 15,0 0-53-15,0 0-29 16,0 0-11-16,0 0 41 0,-33 0-8 15,33 0-28-15,-33 15 18 16,33-15-34-16,-47 22 29 0,47-22-20 16,-41 33-6-16,1 0-9 15,40-33-2-15,-34 41 4 16,8-4 7-16,5-3-23 0,14-4-3 16,1-1 19-16,6-29-33 15,26 41 15-15,-5-8-13 0,5-11-6 16,-26-22 20-16,47 30-20 15,-6-8 0-15,-41-22 17 16,33 15-28-16,-33-15 19 16,0 0-8-16,0 0 43 0,0 0 10 15,0 0-39-15,0 0 12 16,0 0-29-16,0 0 23 0,7-33-13 16,-7 33-17-16,-20-34 23 15,20 34-13-15,-27-29-6 16,27 29 26-16,-40-22-36 0,-1 14 38 15,41 8-22-15,-39-7 10 16,5 7 16-16,34 0-10 0,-34 7 37 16,34-7-18-16,-34 11-9 15,34-11 17-15,-26 30 5 16,5-4-13-16,21-26 26 16,-13 37-11-16,6-4 3 0,7-3 11 15,0-30-23-15,14 40 14 16,6-5 20-16,0-2-16 0,1-4 17 15,5 1-2-15,-26-30-47 16,34 41 13-16,-34-41-23 16,40 36-9-16,-40-36 3 0,0 0-15 15,0 0 17-15,27 26-19 16,-27-26 18-16,0 0 3 0,0 0-18 16,0 0 7-16,0 0-8 15,0 0 7-15,0 0-19 16,0 0-145-16,0 0-100 15,20-37-164-15,-20 37-258 0,33-48-253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48.1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73 22 694 0,'0'0'141'0,"0"0"34"0,0 0 54 16,0 0-52 0,0 0 8-16,-32-4-31 0,32 4-9 15,-27 4 27-15,27-4-23 16,-13 22-27-16,7 0-3 0,12 4-6 16,7 4-19-16,7-1-16 15,0 4-16-15,12 1 5 0,14-1-3 16,0 0 8-16,0 4-19 15,-1-4-13-15,7 5-24 16,-6 3-16-16,-1-4 31 0,-5 0-13 16,-1-4-28-16,-6 0 4 15,-1 1 14-15,-32-34 1 0,33 29-9 16,-33-29 0-16,0 0 18 16,0 0-4-16,19 33-11 15,-19-33 5-15,0 0-1 0,-19 30-7 16,19-30-4-16,-53 26 0 15,2-15-4-15,5-4-25 16,0-7-10-16,7 0-11 0,6-7 29 16,33 7-22-16,-39-26-14 15,13-4 4-15,12-7 27 0,14-3 22 16,0-4 0-16,7 14-1 16,0 4 4-16,-7 26 14 0,6-26-2 15,-6 26-15 1,0 0-10-16,0 0 18 0,0 0 12 15,0 0-12-15,0 0 0 16,0 0 35-16,7 22 27 0,-1 4-2 16,-6-4-3-16,-6 8-9 15,-1-4-1-15,-13 0-4 0,2-4-26 16,-2 4-7-16,-6-8 1 16,-7 1-6-16,7-5 0 0,6-6-10 15,20-8 17-15,-26 7 8 16,26-7-11-16,-32-7-4 0,32 7-9 15,-20-33 15 1,7-4-7-16,13 0 4 0,0-11-16 16,6-8 2-16,14-3 10 15,0-7-4-15,12-6 6 0,1 10-3 16,6 6-3-16,-6 8-10 16,0 15 6-16,-8 0-13 0,-25 33-55 15,33-30-43-15,-33 30-87 16,33-26-103-16,-33 26-213 0,33-26-110 15,-2 12 12-15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3:51.2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0 429 875 0,'0'0'273'15,"0"0"14"-15,0 0-11 0,0 0-102 16,39-26-1-16,-39 26-78 16,0 0 24-16,0 0 107 15,0 0-34-15,27 41-22 0,-8 3-45 16,-6 8-17-16,-6 3-29 16,6 4-22-16,0 4-17 15,0-7 4-15,1-5-11 0,5-3 18 16,-6-7-16-16,-13-41-7 15,20 41-9-15,-20-41 18 16,0 0 50-16,0 0 19 16,0 0 3-16,0 0-44 0,46 14-33 15,-46-14-1-15,33-37-7 16,0-7-29-16,-7-19 18 0,0-14-2 16,14-12 0-16,6-18-11 15,6-8-4-15,1 1 11 16,0 18-7-16,-14 18 4 0,0 15-4 15,-12 19-5-15,-27 44-15 16,26-41-64-16,-26 41-90 16,0 0-104-16,0 0-122 0,0 0-313 15,0 0-236-15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09.38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362 1 476 0,'0'0'42'15,"0"0"57"-15,0 0-26 16,0 0 11-16,0 0 10 15,0 0-23-15,0 0 14 16,0 0 12-16,0 0 48 0,0 0-75 16,0 0 61-16,0 0-46 15,0 0 14-15,0 0-26 16,0 0 21-16,0 0 11 0,0 0-46 16,0 0-2-16,0 0-8 15,0 0 8-15,0 0-6 0,0 0-43 16,0 0 31-16,0 0-14 15,-40-8-17-15,40 8 13 16,-46 11 3-16,7 4-10 16,6 0 1-16,-6 3 28 15,39-18-6-15,-53 34 7 0,53-34-8 16,-52 36-16-16,52-36-7 16,-33 41-10-16,33-41-12 0,-20 44 47 15,20-44 10-15,7 48-25 16,-7-48-5-16,26 45 15 15,20-19-29-15,6-8-4 0,1-7-27 16,0-3 40-16,-1-1-13 16,-12-3 11-16,-40-4-4 15,39 3-13-15,-39-3-2 0,0 0-9 16,0 0 26-16,0 0 9 16,0 0 3-16,0 0 1 15,0 0-11-15,0 0 0 16,0 0-7-16,0 0 1 0,0 0-5 15,0 0 5-15,-53-11-14 16,7 4 14-16,0 3-13 0,7 1 8 16,6 3-4-16,33 0-2 15,-46-4-4-15,46 4 14 16,0 0-19-16,-39 0 25 0,39 0-20 16,0 0 17-16,0 0-2 15,0 0-5-15,-40-15 12 16,40 15-7-16,0 0-9 15,0 0 7-15,0 0-3 0,0 0-8 16,0 0 19-16,0 0-2 16,0 0-25-16,0 0 16 15,0 0 10-15,0 0-4 0,0 0-3 16,0 0-3-16,0 0 6 16,0 0-22-16,0 0 12 0,0 0 10 15,0 0-15-15,0 0 13 16,0 0-7-16,0 0-5 15,0 0 11-15,0 0-3 16,0 0 3-16,-33-37 4 16,33 37 1-16,0 0-4 0,0 0-14 15,0 0 2-15,0 0 12 16,0 0-4-16,0 0-8 0,0 0 4 16,0 0 4-16,0 0 2 15,0 0 6-15,0 0 23 16,0 0 8-16,0 0-7 0,0 0 7 15,0 0 17-15,7 56 1 16,0-8 16-16,-1 0-29 0,7 7-6 16,0 0 3-16,7 8-17 15,-7 0-15-15,7-8 14 16,-7 5-20-16,0-9 17 16,7-3-1-16,-13-11-7 0,6-3-12 15,-13-34 6-15,6 33-6 16,-6-33 4-16,0 0 6 15,0 0-3-15,0 0 2 0,0 0-9 16,0 0 0-16,0 0 3 16,0 0 8-16,0 0-15 0,0 0 1 15,0 0 3-15,0 0 5 16,0 0-22-16,0 0-131 0,0 0-132 16,0 0-179-1,0 0-213-15,0 0-7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15.6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438 89 183 0,'7'-44'90'0,"-7"44"29"16,0 0 39-16,0 0 0 15,0 0 8-15,0 0 3 0,0 0 14 16,0 0-30-16,6-45 43 16,-6 45-22-16,0 0-6 15,0 0-13-15,0 0-48 0,0 0-34 16,0 0-38-16,0 0-7 15,0 0 25-15,0 0 30 0,0 0-14 16,0 0-25-16,0 0-17 16,0 0 5-16,-52 45 5 15,52-45-8-15,-54 36-1 16,2-6-4-16,-2-12-11 0,8-5-13 16,46-13 0-16,-47 11 12 15,47-11-12-15,-53 0 7 16,53 0 2-16,0 0-18 0,-53-15 4 15,53 15 5-15,0 0 20 16,0 0-3-16,-40-38 19 16,40 38-15-16,0 0 0 0,0 0 8 15,0 0-4-15,0 0-8 16,0 0-5-16,0 0 3 0,0 0-3 16,0 0 25-16,0 0-7 15,0 0 28-15,0 0 24 16,0 0-23-16,20 49 0 0,0-8-10 15,1 7-12 1,-21-48-2-16,39 77 8 0,-13-10 0 16,1-7-15-16,-7-5-9 15,0-10-1-15,6-1 9 0,-26-44 17 16,13 55-4-16,-13-55 5 16,7 49-14-16,-7-49-2 15,7 48-15-15,-7-48-10 0,0 0 13 16,0 0-13-16,-7 48-7 15,7-48 3-15,0 0-11 0,0 0 14 16,0 0-3-16,0 0 0 16,0 0 3-16,0 0-1 15,0 0 2-15,0 0 1 16,0 0 3-16,0 0-15 16,0 0-155-16,0 0-120 0,0 0-179 15,0 0-229-15,0 0-117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2:12.5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312 1718 643 0,'0'0'170'0,"0"0"-57"0,0 0 22 16,0 0-30-16,0 0 75 15,0 0-127-15,0 0 4 0,0 0-54 16,0 0 49-16,33-51-17 16,-14 10-25-16,-19 41 17 15,14-52-5-15,-1 8-19 0,-7-1 5 16,1-10-32-16,-1-4 9 15,1-11 36-15,0-8-33 16,-7-10-11-16,6-1 78 16,1-7-85-16,6 0 88 0,0 11-79 15,-6 7-2-15,6 8 23 16,-7 7 20-16,1 11-10 16,-7 52-47-16,13-59 21 0,-13 59 32 15,13-51 3-15,-13 51-19 16,0 0-21-16,0-52 17 0,0 52 4 15,0 0 0-15,0 0 8 16,7-52-14-16,-7 52 31 16,0 0-20-16,0 0-62 0,0 0 71 15,0-40-22-15,0 40 29 16,0 0 4-16,0 0-102 16,0 0 92-16,0-49-19 15,0 49-25-15,0 0 29 0,6-44 0 16,-6 44-17-16,0 0-14 15,0 0 53-15,0 0-43 16,0 0-7-16,0 0 42 0,0 0-10 16,0 0 39-16,0 0-77 15,0 0 34-15,0 0-14 0,0 0 21 16,0 0-29-16,0 0 1 16,0 0 51-16,0 0-38 15,0 0 5-15,0 0 8 16,0 0 19-16,0 0-38 0,0 0-7 15,0 0 21-15,0 0-4 16,0 0 25-16,0 0-42 16,0 0 6-16,0 0-45 0,0 0 28 15,0 0-16-15,0 0-24 16,0 0 29-16,0 0-33 16,-46 22 46-16,46-22 24 0,0 0-65 15,0 0 88-15,0 0-6 16,-52 4-47-16,52-4 65 15,0 0-9-15,0 0-17 0,0 0-3 16,0 0 16-16,0 0-44 16,0 0 28-16,0 0 9 15,0 0-36-15,0 0 45 16,0 0-13-16,0 0-20 0,0 0 11 16,0 0 25-16,0 0-31 15,0 0 10-15,0 0 5 0,0 0-21 16,0 0-4-16,0 0 20 15,0 0-19-15,0 0 46 16,0 0-39-16,0 0 40 0,0 0-28 16,0 0 11-16,0 0-26 15,0 0 10-15,0 0 16 16,0 0-15-16,0 0 24 16,0 0-46-16,0 0 53 0,0 0-24 15,0 0 0-15,0 0-16 16,0 0 33-16,0 0-15 15,0 0-34-15,0 0 57 0,0 0-71 16,0 0 65-16,0 0-37 16,0 0-1-16,0 0 22 15,0 0-12-15,0 0 13 0,0 0 3 16,0 0-21-16,0 0 2 16,0 0 23-16,0 0 10 0,0 0-62 15,0 0 75 1,0 0-23-16,0 0-25 0,0 0 26 15,0 0-22-15,0 0 7 16,0 0 9-16,0 0-30 16,0 0 26-16,0 0-5 0,0 0 54 15,0 0-54-15,0 0 49 16,0 0-7-16,0 0-42 0,0 0 5 16,-46 44-50-16,46-44 82 15,0 0-51-15,0 0 44 16,0 0-33-16,0 0 8 0,0 0 15 15,0 0-64-15,0 0 58 16,0 0-14-16,0 0-22 16,0 0 38-16,0 0-13 15,0 0 18-15,0 0-31 0,0 0 23 16,0 0-13-16,0 0-15 16,0 0 26-16,0 0 0 15,0 0-26-15,0 0 4 0,0 0-18 16,0 0 33-16,-33 52 9 15,33-52-58-15,0 0 69 16,0 0 0-16,-7 55-14 0,7-55-1 16,-6 49-5-16,6-49-16 15,0 48 34-15,0-48-13 0,0 55-31 16,0-11 32 0,0-44-7-16,-7 56-11 0,7-56 12 15,-6 59-7-15,6-11 19 16,-7 0 11-16,7-48-61 15,-7 52 86-15,1-8-73 0,6-44-4 16,-13 55 45-16,6-14-31 16,7-41 6-16,-6 48-31 0,-1-7 59 15,7-1-20-15,0-40-16 16,-7 48 43-16,7-7-52 16,-6 0 7-16,6-41 38 0,0 48-28 15,0-11 5 1,0-37 11-16,6 44-28 0,-6-44 22 15,7 48-12-15,-7-48 17 16,0 44 0-16,0-44-10 0,0 45 41 16,0-45-61-16,0 48 23 15,0-48-16-15,-7 48-8 16,7-11 46-16,0-37-47 0,-13 40 16 16,13-40-9-16,-6 41 40 15,6-41-31-15,0 0-8 16,-7 44 6-16,7-44 11 0,0 0-33 15,0 0 68-15,0 0 2 16,0 0-19-16,0 0-29 16,0 0 19-16,0 0-34 15,0 0 33-15,0 0-10 0,0 0-23 16,0 0 27-16,0 0-19 16,0 0 15-16,0 0 0 15,0 0 3-15,0 0 49 0,0 0-44 16,0 0-31-16,0 0 23 15,0 0-23-15,0 0 23 0,0 0 22 16,0 0-22-16,0 0 23 16,0 0-18-16,0 0 1 15,0 0 1-15,0 0 0 16,0 0-20-16,0 0 51 16,0 0-16-16,0 0 2 0,0 0-8 15,0 0 40-15,0 0 1 16,0 0-11-16,0 0-22 0,0 0-9 15,0 0 16-15,0 0-25 16,0 0-39-16,0 0 29 16,0 0 24-16,0 0-30 0,0 0-141 15,0 0-257-15</inkml:trace>
  <inkml:trace contextRef="#ctx0" brushRef="#br0" timeOffset="1292">476 222 217 0,'0'0'39'0,"0"0"31"16,0 0-30-16,0 0 3 16,0 0-7-16,0 0-21 0,-52-15 4 15,52 15-19-15,-53-7 0 16,53 7 3-16,-53-4 20 16,7-3-31-16,7 7-10 0,0-4 15 15,39 4 3-15,-46 0 6 16,0 0-13-16,46 0 11 0,-46 4-26 15,46-4 16-15,0 0 32 16,0 0-26-16,-40 11 14 16,40-11-17-16,0 0-27 15,0 0 40-15,0 0-13 16,0 0 6-16,0 0 4 0,0 0-7 16,0 0 29-16,0 0-20 15,0 0-9-15,0 0-27 0,0 0 49 16,0 0-2-16,0 0-8 15,-13 48 4-15,13-48 12 16,0 55-18-16,0-55 12 0,7 59 2 16,-1-14-42-16,-6-45 32 15,7 48-14-15,-7-48 12 16,6 44-12-16,-6-44-3 16,0 0-5-16,0 0 8 0,0 0-14 15,0 44 39-15,0-44-25 16,0 0 10-16,7 37-21 15,-7-37 1-15,0 0 32 0,0 0-35 16,0 41 24-16,0-41-17 16,0 0 9-16,0 0 0 15,0 37-13-15,0-37 0 0,0 0 12 16,0 0-2-16,0 0 0 16,0 0-5-16,0 0 29 0,0 0-27 15,0 0 3 1,0 0 18-16,0 0-40 0,0 0 17 15,0 0 5-15,46 4 8 16,-46-4-3-16,46-11-13 16,-46 11 8-16,46-12 20 0,-46 12-29 15,39-11 6-15,-39 11 11 16,0 0-21-16,46-14 13 0,-46 14 8 16,0 0-8-16,46-15 0 15,-46 15 0-15,0 0-6 16,0 0 6-16,0 0 12 0,0 0-3 15,0 0-9-15,46-8-25 16,-46 8 30-16,0 0-11 16,0 0 26-16,0 0-16 15,0 0-16-15,0 0 19 0,0 0-23 16,0 0 21-16,0 0-8 16,46-7-42-16,-46 7-117 15,0 0-24-15</inkml:trace>
  <inkml:trace contextRef="#ctx0" brushRef="#br0" timeOffset="1793">279 554 86 0,'0'0'-4'16,"0"0"4"-16,0 0-13 0,0 0-15 15</inkml:trace>
  <inkml:trace contextRef="#ctx0" brushRef="#br0" timeOffset="2316">148 614 103 0,'0'0'37'15,"0"0"-33"-15,0 0 0 0,0 0 21 16,0 0-25-16,0 0-6 15,0 0-10-15,0 0 11 0,0 0 17 16,0 0 8 0,0 0-1-16,0 0-7 0,0 0 10 15,0 0 3-15,0 0-18 16,0 0 4-16,0 0-17 16,0 0 12-16,46 0-18 0,-46 0 32 15,0 0-20-15,46 0 6 16,-46 0-85-16,0 0-22 0</inkml:trace>
  <inkml:trace contextRef="#ctx0" brushRef="#br0" timeOffset="3548">75 237 105 0,'40'-15'-5'0,"-40"15"8"16,0 0 3-16,46-15 8 0,-46 15-7 16,0 0-24-16,0 0 17 15,33-26 5-15,-33 26-5 16,0 0 12-16,0 0-26 16,39-29 8-16,-39 29 6 15,0 0 15-15,0 0-3 0,0 0 6 16,0 0-14-16,39-30-9 15,-39 30 35-15,0 0-27 0,0 0-3 16,0 0 0-16,0 0 14 16,0 0-36-16,0 0 34 15,0 0-12-15,0 0 14 0,27-44-23 16,-27 44 2-16,0 0 4 16,26-37 20-16,-26 37-25 15,0 0 10-15,33-41-13 16,-33 41 11-16,0 0 0 0,0 0 12 15,0 0-16-15,0 0 8 16,0 0-19-16,0 0 11 16,0 0 4-16,0 0 9 0,0 0-15 15,0 0 11-15,0 0-14 16,0 0 17-16,0 0-5 16,0 0-7-16,0 0 10 0,0 0-13 15,-20 37 18-15,20-37-17 16,-33 41-20-16,33-41 8 15,-39 41-7-15,39-41 5 16,-46 29 8-16,46-29-5 0,0 0 17 16,0 0-5-16,-33 22 14 15,33-22-16-15,0 0 2 16,0 0 10-16,0 0-5 0,0 0 12 16,0 0-8-16,0 0 26 15,0 0-5-15,33-26-25 0,-33 26 10 16,0 0 8-16,0 0-6 15,39-25-12-15,-39 25 16 16,0 0-20-16,0 0 4 0,40-19-6 16,-40 19 18-1,0 0 2-15,39-18-1 0,-39 18 9 16,33-12-9-16,-33 12 16 16,0 0-18-16,46 0 4 0,-46 0-7 15,39 4-19-15,-39-4 16 16,0 0-11-16,0 0 32 15,0 0-34-15,40 4 0 0,-40-4 14 16,39 0-6-16,-39 0 9 16,0 0-17-16,0 0 5 15,0 0 8-15,46-4-17 0,-46 4 26 16,0 0-10-16,0 0 8 16,0 0-29-16,0 0-2 0,0 0-62 15,0 0-34-15</inkml:trace>
  <inkml:trace contextRef="#ctx0" brushRef="#br0" timeOffset="3772">581 74 137 0,'0'0'77'16,"0"0"2"-16,0 0-5 0,0 0-17 15,0 0 14-15,0 0-49 16,0 0 28-16,0 0-50 16,0 0 19-16,0 0-15 15,0 0 22-15,-46 52-48 0,13-8 32 16,33-44-74-16,-32 41-148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19.82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797 55 329 0,'0'0'53'0,"0"0"4"16,0 0 42-16,0 0-13 15,0 0-7-15,0 0-16 0,0 0-9 16,13-37-9-16,-13 37 40 16,0 0-15-16,0 0 1 15,0 0 24-15,0 0-20 0,0 0 2 16,0 0-22-16,0 0 19 15,0 0-29-15,0 0 33 0,0 0-44 16,0 0-3-16,0 0-23 16,-46-15 5-16,-7 15 14 0,-7 15 8 15,1 7-1-15,-8 4-34 16,7 0 36-16,1 7-4 16,5-3-7-16,15 3-14 15,39-33-1-15,-41 44 5 0,41-44 20 16,-20 48 14-16,20-48-26 15,0 49 14-15,0-49-7 0,40 49-35 16,-6-16 19-16,5-4-14 16,2-7 11-16,-41-22 6 15,46 15 9-15,-46-15-54 0,0 0 48 16,40 15 40-16,-40-15 10 16,0 0-13-16,0 0-43 0,0 0-5 15,0 0 7-15,0 0-13 16,-54-26-11-16,1 11 13 15,0 1 11-15,6-5-9 16,-5 8-11-16,5-4-1 0,1-3-16 16,5 3 33-16,41 15 7 15,-39-22-7-15,39 22-20 0,0 0 26 16,0 0-7-16,-41-34 24 16,41 34-11-16,0 0 23 0,0 0-22 15,0 0 13-15,0 0-10 16,0 0-4-16,0 0-20 15,0 0-1-15,0 0-3 0,0 0 18 16,0 0 76-16,0 0-20 16,-13 34-12-16,7 10 4 15,6 8 11-15,0 3-5 0,6 1-11 16,1 10-14-16,-1 1-2 16,1 3-9-16,6 0 5 0,1 0-10 15,-1-6-12-15,7-1-5 16,-13-8 15-16,6-3-18 15,-7-11 3-15,1-8-6 0,-7-33 3 16,7 33-8-16,-7-33-3 16,0 0 15-16,0 0-8 0,0 0 8 15,0 0 15-15,0 0-9 16,0 0-2-16,0 0-3 16,0 0-6-16,0 0-7 0,0 0 9 15,0 0-12-15,0 0 3 16,0 0-3-16,0 0-8 0,0 0-10 15,0 0-144-15,0 0-163 16,0 0-202-16,0 0-269 0,0 0-55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22.936"/>
    </inkml:context>
    <inkml:brush xml:id="br0">
      <inkml:brushProperty name="width" value="0.25" units="cm"/>
      <inkml:brushProperty name="height" value="0.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1083 1848 129 0,'0'0'4'0,"20"-70"7"16,-13 3 1 0,-7 1-4-16,-7-1 19 0,-6-3 18 15,0 3 40-15,-7 8 10 0,0 7-5 16,1 8 27-16,19 44-28 16,-46-48 39-16,46 48-13 0,-66-41-6 15,0 19-2-15,-6 4-6 16,-7 14 78-16,7 0-51 0,6 8-22 15,7 0-26-15,13 3-6 16,46-7-24-16,-53 11-44 0,53-11 31 16,0 0 2-16,0 0 19 15,0 0-16-15,0 0 27 16,73 19-53-16,5-16-24 0,8-6 3 16,6-5 18-16,-13-3-32 15,-7-7 19-15,-13-1 38 0,-13 5-43 16,-46 14 2-16,0 0 11 15,0 0 16-15,33-52-18 0,-33 52-3 16,0 0 9-16,-59-33-12 16,-13 22 9-16,-20 18 11 0,-7 15 18 15,7 8 7-15,0 3 10 0,13 0-14 16,13 0-10-16,66-33-14 16,-46 48 14-16,46-48 30 0,-13 52-26 15,13-52-21 1,59 33 7-16,14-14-11 0,12-12-6 0,7-10-11 15,0-5 20-15,0-7-4 16,-13-10-6-16,-7-5-23 16,-6-3 40-16,-13-1-12 0,-7-10-11 15,-14-8 3-15,-18-10-11 16,-8-1 24-16,-12 0-17 0,-8 0 7 16,-18 4-11-16,-8 11 8 15,-6 11 12-15,-13 11-15 0,0 11-14 16,-7 12 33-16,14 14-9 15,-8 0-3-15,21 11-12 0,39-22 30 16,-39 56-14-16,19-12-8 16,26-4 13-16,8-3-3 15,-14-37 3-15,46 41-17 0,0-19 10 16,-7-7 13-16,0-8-19 16,-39-7-8-16,40-14 15 0,-40 14 7 15,39-45-18-15,-19-10-5 0,-7-4 13 16,-13 0 5-16,-13-8-26 15,-7 1 10-15,-13 3 15 0,1 15-5 16,-14 7-13-16,-7 19-2 16,-19 22 12-16,-1 22 12 0,-12 26-12 15,13 8 0-15,-1 10 12 16,21 1 25-16,12-1-27 0,14 1-3 16,20-8 1-16,12-4 13 15,14-11 7-15,-20-44-18 16,66 41-10-16,-14-19 0 0,7-14 11 15,-6-19-2-15,6-12-9 16,-6-17-10-16,-7-12 13 0,-7-14 8 16,-6-16-17-16,-7-14 2 15,-6-15-2-15,-7-11 6 0,-13 1-3 16,-7 10-20-16,-12 18 13 16,-1 19 18-16,-13 26-3 0,33 48-15 15,-59 4 5-15,-7 33 5 0,1 18 18 16,12 19 2-1,7 8-1-15,20 6 2 0,13-3 2 16,13 4-3-16,13-11-15 16,13-5-2-16,7-10-3 0,6-15 22 15,7-7-22-15,-6-15-8 0,-1-15 11 16,-39-11 5-16,46-19-11 16,-20-18 3-16,-6-14 17 0,-7-23-17 15,-13-11-16-15,-13-11 7 16,-7 0-1-16,-12 7 19 0,-8 15-15 15,-6 22 0-15,0 19-10 16,-6 26 16-16,-1 22 10 16,-6 18-1-16,13 15 0 0,6 7 4 15,14 8 16-15,13 11-11 16,13 0 0-16,7 0-3 0,19-8 2 16,0-3-9-16,20-4 9 15,7-14-15-15,-1-9 15 0,1-10-6 16,-1-11-15-16,-6-11 1 15,-6-15 14-15,-1-15-8 0,-6-11-6 16,-7-18 3-16,-6-19 6 16,0-8-6-16,-20-6 0 0,-7-1-9 15,-12 15-2-15,-8 11 11 0,-12 19 0 16,-14 29 0 0,1 26-5-16,-14 19 0 0,-6 14 14 15,-1 12-6-15,21 10 0 0,6 1-3 16,6 3 7-16,14-4 11 15,20-3-9-15,6-4 2 0,13-11 0 16,6-7 10-16,21-8-8 16,12-7-13-16,8-11-16 0,12-12 29 15,7-6-3-15,-7-16-13 16,-6-10 3-16,-7-19 10 0,-7-15-8 16,-6-15-10-16,-19-14-5 15,-14-4 19-15,-13 11-12 16,-13 7 0-16,-20 16-5 0,-20 25 7 15,-19 29 11-15,-20 34-7 16,-7 22-12-16,-6 22 18 0,7 15 2 16,6 4-3-16,19 7-5 15,14-4 2-15,20-3 18 0,13-8-8 16,19-7 0-16,14-7-7 16,12-12-8-16,14-14 13 0,13-8 2 15,20-11 3-15,6-14-18 0,7-8-1 16,13-15 15-16,7-11-11 15,-7-11 0-15,0-22-3 0,-14-4 12 16,-5-3-9-16,-8-8 0 16,-19 0-7-16,-13 11 12 15,-20 11-5-15,1 12-12 0,-14 40 12 16,0 0 4-16,-46-15-12 16,-14 30 10-16,-12 22 1 0,6 11-3 15,1 3-11-15,6 8 6 16,13 1 14-16,13-5-9 0,13 0-4 15,20-7-12-15,13-7 27 16,13-4 2-16,20-7-11 0,7-5-8 16,6-6 18-16,7-12-6 15,0-7-9-15,-1-7 7 16,-6-8-4-16,1-7 7 0,-1-8-3 16,-13-3-12-16,0-8 8 15,-46 41 7-15,46-51-13 0,-20 14 1 16,-26 37-2-16,0 0 13 15,0 0-13-15,-46-4 2 0,-20 26 5 16,-6 15 13-16,-7 11-13 0,0-3-8 16,0 3 13-16,14-4 5 15,6-3-13-15,6-12 10 0,53-29-4 16,-33 41-3-16,33-41 0 16,0 0 9-16,-13 37-9 0,13-37 0 15,0 0-3-15,0 0-5 16,59 7-88-16,-59-7-119 0,53-15-99 15,-53 15-199-15,39-26-223 16,-39 26 28-16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49.42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1298 37 193 0,'-40'-11'-10'0,"40"11"39"16,-39-11 14-16,-7 4 31 0,46 7-29 15,-46-7 5-15,7 7-9 16,39 0-4-16,-60 3-20 16,14 1-17-16,0 3 18 0,0 1-12 15,0 3 10-15,-6 0 5 16,6-4-24-16,0 4 16 15,6 0-28-15,-6 0 19 16,7 8 3-16,-7-1 18 0,46-18 0 16,-66 45-16-16,7-5 24 15,7 1-14-15,6 3 6 16,0 8 16-16,6 0-38 0,1 0-3 16,6 3 4-16,7 4-19 15,-1 0 24-15,8-3 0 0,-1 3 1 16,0 0 37-16,7 4-22 15,6 3-9-15,1 1 2 16,-1 3 2-16,7 4-20 0,0-4 6 16,13 0 0-1,7-3-22-15,6-1 28 0,7 1-27 16,20-5 35-16,-1 1-20 16,14-7-9-16,6-8 18 0,7-8 14 15,0-6-26-15,7-9 29 16,-8-2-22-16,-5-12 35 15,-8 3-60-15,-5-10 39 0,-8-8 6 16,-6-10-10-16,0-5 1 16,-6-10-35-16,6-12 43 15,-7-7-38-15,0-7 35 0,-6-12-29 16,7-7 11-16,-7-7-7 16,-7-8 30-16,7-3-22 15,-14-4-18-15,1-8 31 16,0 1-23-16,0-1 18 0,-7 5 4 15,-7 6-18-15,7 8 31 16,-13 8-34-16,0 3 32 16,0 7-40-16,-6 5 14 0,-1 10-4 15,-6 4 1-15,0 11-2 16,13 37 5-16,-39-41-4 0,39 41 1 16,0 0-7-16,0 0-4 15,-40-37 18-15,40 37-99 16,0 0-19-16,0 0 7 15,0 0-105-15,0 0-55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55.61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1327 112 92 0,'-46'0'6'0,"0"0"19"0,0 0 5 16,-13-4 3-16,0 0-7 15,-7-3-3-15,0 0-12 0,1-4 11 16,-1 3 11-16,7 1 5 16,0 3-23-16,0 4 9 0,13 4-24 15,0-1 0-15,6 9 4 16,7 2 8-16,-6-3 16 16,-1 12-10-16,8-1-3 0,-8 11 12 15,1 4 4-15,6 4 20 0,0 3-18 16,-6 0 6-16,6-3-33 15,6 0 66-15,-5 3-57 0,12-7 32 16,0 7-30-16,7-7-25 16,0 4 51-16,6-8-43 0,1 4 28 15,6 4-10-15,6-5-23 0,1 5-9 16,13-4 34-16,-1 4-4 16,8-4-16-16,-1-4 13 0,7-4-13 15,6 5-5-15,1-8 31 0,6-4-23 16,6 0-1-16,1-7-21 15,6-1 37-15,0-2-11 0,0-5 0 16,7-3-11-16,6-1 22 16,-6-10-30-16,0 0 22 15,-7-5-10-15,6-2-5 0,-5-1 10 16,-8-11-8-16,1-3 11 0,-1-5 17 16,7-3-15-16,-6-11-23 15,6-3 22-15,-6-12-12 0,-1-4-4 16,1-14-8-16,6-4 37 15,-6-11-22-15,-14 0-27 0,-6 7 23 16,-7 4 18-16,-19 19-22 0,-14 10-8 16,-13 16-21-16,20 40 20 15,-52-30-41-15,-1 12-3 16,1 14-44-16,-1 4-18 0,7 4-50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4:57.13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1440 0 202 0,'0'0'41'0,"-33"3"13"0,33-3 9 15,-46 4-6-15,13-4 4 16,0 0-1-16,-6 4-1 0,-7-1 9 16,6 5-23-16,-6-4-4 15,0 3-3-15,0 4-13 0,0 0-25 16,0 0-17-16,-13 0 24 15,7 8 5-15,-1-1 14 16,0 8-1-16,1 4 9 0,-1-1-16 16,1 4 37-16,-7 12 13 15,6 6-37-15,-6 5 2 16,6 10-27-16,-6 1-46 0,13 3 58 16,0 0 3-16,0 0-37 15,7-7 35-15,12 4-11 16,1-8-8-16,6 0 11 0,7 0 11 15,7-7-16-15,-7-4-6 16,13 0-24-16,6 0 44 0,1-4-4 16,6 1-53-16,0 6 43 15,7-3 34-15,-7-3-75 0,0-1 77 16,7-3-32-16,-7-1-24 16,0-3 25-16,-13-37-14 15,26 52 3-15,-6-11 18 0,-20-41 11 16,26 44-32-16,-26-44-18 15,0 0 36-15,53 44-33 0,-14-14 18 16,-39-30-7-16,53 26 31 16,6-19-11-16,0-3-13 0,0-4-4 15,14-4 23-15,-1 0-14 16,0-3-15-16,-6-8 25 0,6-3-22 16,0-1 4-16,-6-3 25 15,0 0-45-15,-7-8 36 16,0 1 3-16,0-8-56 0,-6-4 61 15,-1-3 4-15,1-8-49 16,0 4 14-16,-1 0 46 0,-6 4-52 16,-6-1 23-16,-8 9-3 15,1-1-15-15,-13 3 42 0,0 5-51 16,-1-4 23-16,-12-4-7 16,-7 3-5-16,-7-3 17 0,1-3-16 15,-14-1 30-15,0-3-42 16,-12-4 20-16,-1 0 19 0,0 0-11 15,-7 0-8-15,8 0 15 16,-8 0-58-16,1 7 53 0,6 0-17 16,7 4-3-16,26 37 10 15,-33-40 2-15,33 40 15 16,0 0-17-16,-33-34-155 16,33 34-45-16,0 0-48 0,0 0-71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5:01.97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1338 278 328 0,'0'0'47'16,"0"0"18"-16,0 0 2 15,0 0-6-15,-7-45-5 16,7 45-31-16,0 0-1 0,0 0 9 15,-33-44 22-15,33 44-55 16,-46-41 0-16,0 12-10 0,46 29 12 16,-79-30 14-16,14 8-40 15,-8 4 58-15,8 3-34 16,-8 0 26-16,1 4-2 16,6 7-13-16,1 0 13 15,6 8-7-15,-1 7-6 0,8 0-11 16,6 0 15-16,6 8-9 15,40-19 2-15,-52 37 15 0,12 3-12 16,8 5 26-16,-1 7-20 16,0 10-10-16,0 1 9 15,7 4-31-15,-7 3 7 0,7 4 17 16,-7 0 30-16,7 0 3 16,6 3 30-16,13 4 26 15,14-3-81-15,13 11-2 16,19-4 49-16,13-8-35 0,27-7-12 15,13-3-68-15,20-15 77 16,13-8 14-16,6-11-40 16,7-14-15-16,-13-5 43 0,-13-14-42 15,-14-14 23-15,-6-12-2 16,-13-11-7-16,-13-19 34 0,-13-14-53 16,-14-11 48-16,0-15-29 15,-19-8-20-15,0-6 9 16,-7-9-11-16,-13-2 52 0,0-9-6 15,-7 12-44 1,1 11 8-16,-1 22 18 0,-6 22-27 16,0 15-177-16,13 48-73 15,0 0 28-15,0 0-23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5:07.3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1607 350 603 0,'0'0'7'0,"0"0"16"16,-46-41 39-16,46 41-41 15,-46-52 14-15,13 15-17 16,33 37 6-16,-39-44-8 0,6 7-1 15,33 37-2-15,-53-44-16 16,14 10 27-16,-7 12-38 16,0 7 16-16,0 1 34 0,-7 10-50 15,1 0 54-15,-7 4-10 16,-1 4-22-16,-5 3 28 0,6 1-16 16,-1 3-33-1,1 0 30-15,-6 7-38 0,12 1 34 16,-6-1-29-16,13 1 35 15,0-1-41-15,0 4 26 16,0 4 3-16,6 0-7 0,-6 7 53 16,46-33-71-16,-52 56 57 15,12-8-33-15,8-4 5 0,5-3-32 16,1-8 30-16,0 4-2 16,26-37 44-16,-27 55 24 15,14-10-32-15,13-45 5 0,-13 59-20 16,7-7-5-1,6-52-23-15,0 55 35 0,0-11-41 16,0-44-2-16,13 52 44 16,-13-52-75-16,26 63 23 0,-26-63 43 15,33 59-47-15,-33-59 41 16,39 63 18-16,-39-63-35 16,46 59-24-16,-46-59 5 0,53 59 38 15,-53-59-16-15,59 55-14 16,-59-55 14-16,59 56-12 15,-13-19 11-15,0-8 10 0,0-6-40 16,0-9 14-16,7 1 65 16,-1-8-92-16,1 1 39 15,-1-1 26-15,-6-3-25 16,0 3-13-16,-46-7 6 0,66 4-6 16,-13 0-12-16,-7-8 22 15,0 0-18-15,0-3 25 16,-46 7-5-16,72-15-17 0,-6-3 34 15,-14-4 25-15,-52 22-60 16,79-37-21-16,-13 7 68 0,-7 0-40 16,-59 30 21-16,66-48-6 15,-14 4-6-15,-52 44 16 16,66-70-16-16,-7 3-24 0,-13 8-11 16,-6-7 58-16,-14-8-28 15,-6 0-26-15,-7-7 46 16,6-1-15-16,-19 12 13 15,0 4-13-15,-13 14-18 0,13 52 51 16,-13-48-33-16,13 48 51 16,0 0-88-16,0 0-188 15,-6-37-53-15,6 37-65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5:11.90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7032 452 701 0,'33'40'287'0,"-33"-40"18"15,39 37 12-15,-25-3-47 16,-14-34-44-16,39 29-68 0,-39-29-28 16,0 0-13-16,26 26-46 15,-26-26 14-15,0 0-19 0,0 0-32 16,0 0-21-16,0 0-7 15,20-29-9-15,6-5-8 16,-13-3-2-16,1-7-61 16,5-4-27-16,-6-7 33 0,14 7 30 15,-8 2 29-15,-19 46 6 16,14-40-3-16,-14 40 11 0,0 0-56 16,0 0 33-16,0 0 26 15,0 0-11-15,46 29-5 0,-20 1 5 16,0 11-10-16,7-11 33 15,-7-1 5-15,1-6-17 0,12-5-8 16,-6 1 3-16,6-8-3 16,-6-4 7-16,-33-7-4 15,0 0-13-15,26 11 10 16,-26-11 39-16,0 0 37 0,0 0-18 16,0 0-44-16,0 0 1 15,-32 19 1-15,-21 3 36 0,-13 7-5 16,-6 1-2-16,0-4 4 15,-14 7-12-15,1-4 11 16,-14-3-20-16,7-3-19 0,-6-5-2 16,12 0-16-16,1-6 0 15,13-5 9-15,13 0 8 0,19-7-12 16,40 0-11-16,-39-7-25 16,39 7-27-16,0-33 18 0,19-8 30 15,14 8 0 1,26 3 16-16,-6 4-10 0,6 12-8 15,-6 10 24-15,-7 4-6 16,0 15 3-16,-7 7 15 0,-13 7 47 16,-6 5 11-16,-7 10 2 15,-26 4 12-15,-7 4-7 0,-19-4-30 16,-7 4-21-16,-20-3-8 16,-6-5-11-16,-7-3-23 0,0-8-138 15,7-4-157-15,6-7-262 16,7-7-210-16</inkml:trace>
  <inkml:trace contextRef="#ctx0" brushRef="#br0" timeOffset="196">6612 1011 2155 0,'19'40'228'15,"-19"-40"28"-15,0 0-84 0,0 0-79 16,33 30-50-16,-33-30-21 16,0 0-25-16,0 0-179 0,0 0-188 15,0 0-342-15,0 0-83 16</inkml:trace>
  <inkml:trace contextRef="#ctx0" brushRef="#br0" timeOffset="404">6073 181 1694 0,'-46'-26'254'16,"46"26"73"-16,0 0-48 0,0 0-76 15,-13 56-94-15,26-1-54 16,-7 5-32-16,8-4-10 15,12-1-172-15,-6-7-254 0,-1-4-296 16,-19 1-12-16</inkml:trace>
  <inkml:trace contextRef="#ctx0" brushRef="#br0" timeOffset="784">5817 784 1395 0,'0'0'168'0,"0"0"64"16,0 0-30-16,0 0-78 16,0 0 13-16,0 0 2 0,0 0-11 15,0 0-5-15,0 0-14 16,0 0 5-16,0 0-17 0,6 52-6 15,-6-52-13-15,-39 52-7 16,-20-7-22-16,-14-4-28 0,-12-12-6 16,-20-7-1-16,-7-3-14 15,-13-8 0-15,-19 0 10 16,-8-3 0-16,1-5 16 16,7-3-30-16,6-3 8 0,19-5-4 15,14-3 0-15,20 7-6 16,19-3 10-16,14 3-26 0,52 4-90 15,0 0-130-15,0 0-126 16,0 0-223-16,0 0-123 16</inkml:trace>
  <inkml:trace contextRef="#ctx0" brushRef="#br0" timeOffset="989">4969 1443 2606 0,'0'0'319'0,"0"0"-16"0,0 0-81 15,0 0-100-15,39 33-46 16,-39-33-32-16,0 0-27 0,59 31-22 16,-13-16-200-16,-46-15-223 15,79 11-245-15,-6-8-257 0</inkml:trace>
  <inkml:trace contextRef="#ctx0" brushRef="#br0" timeOffset="1421">7617 1240 1849 0,'0'0'62'16,"0"0"157"-16,0 0-65 0,0 0-76 15,0 0-3-15,0 0-26 16,0 0-22-16,0 0-17 0,0 0 15 16,0 0-18-16,0 0 12 15,0 0 10-15,0 0 18 0,0 0-17 16,0 0-21-16,0 0 1 16,0 0 58-16,0 0 40 0,0 0 8 15,0 0-15-15,13-33-24 16,-13 33-38-16,0 0-30 15,-33-23 4-15,33 23-23 16,-39 0-36-16,39 0-176 0,-46 19-256 16,46-19-310-16</inkml:trace>
  <inkml:trace contextRef="#ctx0" brushRef="#br0" timeOffset="2232">3765 677 1203 0,'0'0'294'0,"0"0"90"16,0 0-75-16,-6 52-49 0,-21 3-61 15,-5 12-48 1,-14 4-19-16,0-4-41 0,0 3-8 15,-7-4-31-15,14-3-21 16,-7-8-8-16,0-7-5 0,46-48-18 16,-46 52 17-16,46-52-9 15,0 0 8-15,-53 45-9 16,53-45-13-16,0 0 6 0,0 0-5 16,-46 18-4-16,46-18-11 15,0 0-14-15,-7-55 6 16,21-12-21-16,12-7 15 0,13 0 17 15,-6 8 10-15,-7 7-9 16,-6 11 22-16,-20 48-6 16,13-48 24-16,-13 48-13 15,0 0 7-15,0 0-13 0,-52-23 11 16,-7 15-9-16,6 8-4 16,0 8 7-16,7 0-2 0,46-8-4 15,-59 4 5-15,13-8 6 16,46 4-5-16,-46-23 7 15,46 23-17-15,-39-45 0 0,39 45 9 16,-26-62-1-16,12-5-11 16,14 1-4-16,14-5 0 15,5 1 1-15,8 0-8 16,-1 15-28-16,-6 3-96 0,-20 52-111 16,26-64-205-16,-26 64-239 15,33-52-45-15</inkml:trace>
  <inkml:trace contextRef="#ctx0" brushRef="#br0" timeOffset="2422">3417 222 1532 0,'0'0'195'0,"59"33"112"16,-59-33-2-16,0 0-116 15,0 0-79-15,0 0-68 0,0 0-17 16,0 0-99-16,46 26-299 16,-46-26-403-16</inkml:trace>
  <inkml:trace contextRef="#ctx0" brushRef="#br0" timeOffset="2964">2550 685 1135 0,'52'-23'182'15,"-52"23"53"-15,0 0 0 16,46-18-106-16,-46 18-1 0,0 0-41 15,0 0-18-15,0 0-11 16,0 0 14-16,0 0 56 0,0 0-19 16,0 0-22-1,7 52-2-15,-7-52-41 0,-20 62 0 16,-13-10 4-16,-6-7-9 16,-7 4 27-16,0-5-13 15,-7 0-15-15,1 1-2 0,12 3 10 16,1-4-17-16,6 0 11 15,33-44-9-15,-26 59 18 0,6-14-11 16,20-45-11-16,0 0-1 16,-20 51 15-16,20-51 24 15,0 0 3-15,0 0-7 0,0 0 6 16,0 0-27-16,0 0-14 16,0 0-11-16,-52 26-3 0,52-26 2 15,-60-14-1-15,60 14-1 16,-46-56-2-16,20-10-7 15,20-8-1-15,12-11-2 16,14 3-5-16,6 1-2 16,0 14-6-16,14 11 2 0,-1 12-66 15,14 7-117-15,6 11-141 16,7 11-212-16,13 8-282 0,-1 14 15 16</inkml:trace>
  <inkml:trace contextRef="#ctx0" brushRef="#br0" timeOffset="3164">2379 1706 2417 0,'0'0'161'15,"0"0"52"-15,0 0-58 0,0 0-69 16,65 19-41-16,21-23-15 15,12-11-30-15,8-3-154 0,-8-1-173 16,-6-3-307-16,-13 0-202 16</inkml:trace>
  <inkml:trace contextRef="#ctx0" brushRef="#br0" timeOffset="4885">1248 929 614 0,'0'0'97'16,"0"0"100"-16,0 0 47 0,0 0-92 15,0 0 46-15,0 0-9 16,53 48-54-16,-53-48-22 0,0 0-34 15,39 56-27-15,-39-56-4 16,0 0-4-16,0 0-44 16,53 52-10-16,-53-52 23 0,0 0-16 15,0 0 26-15,0 0 0 16,0 0 7-16,0 0-30 16,0 0 6-16,0 0 28 15,0 0-37-15,39-60-5 0,-39 60 19 16,14-59 27-16,-14 59 23 15,0 0-26-15,0 0-10 16,0 0-7-16,0 0 28 0,0 0 2 16,-60 11-14-16,60-11 22 15,0 0-35-15,0 0 7 0,-39 52-31 16,39-52 25-16,0 0-4 16,0 0-26-16,20 52-19 15,-20-52-112-15,0 0-139 16,0 0-129-16,59 15-129 15,-59-15 36-15</inkml:trace>
  <inkml:trace contextRef="#ctx0" brushRef="#br0" timeOffset="5253">1459 537 1196 0,'-53'3'252'15,"53"-3"20"-15,0 0-45 16,0 0-32-16,-33 56-44 0,33-56-49 16,-13 52-36-16,13-52-41 15,0 0-8-15,0 0 2 16,0 0-19-16,0 0 21 0,0 0 2 16,0 0-28-16,59-4 30 15,-59 4-31-15,0 0 6 0,27-63-7 16,-27 63 62-16,6-59 26 15,-6 59-7-15,0 0-16 16,0 0-1-16,0 0 12 0,-52-7-12 16,52 7-15-16,-46 25-5 15,46-25-4-15,-33 41-1 16,33-41-13-16,-7 44-3 16,7-44-7-16,0 0-7 0,0 0 1 15,0 0-86-15,0 0-126 16,0 0-195-16,0 0-399 15</inkml:trace>
  <inkml:trace contextRef="#ctx0" brushRef="#br0" timeOffset="5840">578 59 1292 0,'0'0'303'0,"0"0"13"0,46-59-61 16,-46 59-68-1,0 0-37-15,0 0-51 0,0 0-24 16,0 0 7-16,-59-7-4 16,6 25-15-16,7 15-11 15,14 15-8-15,-1 0-5 0,13 4-24 16,7 0 3-16,13 0 10 16,13-3-23-16,-13-49 6 0,46 51-4 15,0-10-7-15,-7-11 2 16,-39-30 0-16,60 18-2 15,-60-18 0-15,0 0 0 0,0 0-21 16,0 0-13-16,19-48 8 16,-19 48 16-16,-46-48 1 15,-6 15-2-15,-14 14 11 16,0 5-4-16,1 10 23 0,5 8 8 16,8 7 22-16,6 14 21 15,0 9 0-15,46-34 1 16,-53 66-21-16,27-3 4 0,13-8-30 15,20 1-5-15,12-4-3 16,8-1-16-16,12-3 10 0,7-7 2 16,7-4-9-16,6-7-3 15,0-7-44-15,-7-5-145 16,-6 1-166-16,-46-19-267 0,46 18-204 16</inkml:trace>
  <inkml:trace contextRef="#ctx0" brushRef="#br0" timeOffset="6388">269 1621 1866 0,'0'0'312'0,"0"0"-9"0,0 0-85 16,0 0-63-16,0 0-8 15,0 0-19-15,0 0-51 16,66 4-33-16,13-8-25 0,6-3-8 15,-6 3-1-15,0-7-10 16,-13 4 0-16,-14 3-16 16,-52 4-101-16,59 0-65 0,-59 0-15 15,0 0-48-15,0 0-37 16,0 0 77-16,0 0 56 16,0 0 102-16,0 0 11 15,-85 55 18-15,19-10 35 0,7-16 54 16,59-29 54-16,-66 34 46 15,66-34-8-15,-59 18 2 0,59-18-38 16,0 0-12-16,0 0-32 16,0 0 17-16,0 0 11 15,0 0-4-15,0 0-35 0,0 0-33 16,59 11-23-16,1-7-6 16,5-8-5-16,14-3 1 15,-13-4-86-15,-7 0-118 16,-59 11-155-16,59-19-180 0,-59 19-157 15,0 0 9-15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5:32.56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1532 0,'0'0'109'16,"0"0"46"-16,0 0-1 15,0 0 34-15,0 0-5 0,0 0-55 16,0 0-54-16,0 0-43 15,0 0-19-15,0 0-136 16,0 0-282-16,0 0-293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26.7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2017 0 1188 0,'0'0'264'16,"0"0"9"-16,0 0-33 0,0 0-37 15,0 0-26-15,0 0-20 16,0 0 8-16,0 0 82 15,0 0-48-15,-13 41-32 0,-13 22-13 16,-1 18 21-16,-12 22 1 16,-14 24-19-16,-12 17 3 0,-14 15 24 15,-7 11 38-15,1 5-56 16,0-9-26-16,-7-7-12 16,0-12 7-16,13-2-34 15,6-11 9-15,8-9-24 0,6-14-36 16,6-8-18-16,7-3 23 15,0-7-35-15,7-11-6 16,6-12 4-16,6-11-42 0,8-7 24 16,-1-11 3-16,7-8-12 15,13-33 3-15,-13 33-19 0,13-33-85 16,0 22-123-16,0-22-130 16,0 0-158-16,0 0-84 15,0 0-362-15,39-22-354 0</inkml:trace>
  <inkml:trace contextRef="#ctx0" brushRef="#br0" timeOffset="836">2398 229 949 0,'0'0'271'0,"0"0"-10"15,0 0-9-15,0 0-41 16,0 0 87-16,0 0-27 16,0 0-18-16,53 22-47 0,-1 27-39 15,-12 14-14-15,6 11 19 16,0 22-27-16,6 19 3 0,14 10-12 16,0 16-6-16,6 4-7 15,0 3-16-15,7-12-16 16,-6-10-8-16,-1 0 8 0,-6-15 7 15,-7 0 80-15,6-7-20 16,1-12-48-16,0-11-56 0,0-7-9 16,-14-7 12-16,1-12-21 15,-14-7-4-15,-6-10 12 16,-33-38-38-16,33 37 17 16,-33-37-23-16,0 0 0 0,0 0 59 15,0 0-10-15,0 0 2 16,0 0 9-16,0 0-58 15,0 0 13-15,0 0-27 0,0 0 9 16,0 0-112-16,39-7-187 16,-39 7-93-16,0 0-129 0,27-30-54 15,-27 30-219-15,0 0-242 16</inkml:trace>
  <inkml:trace contextRef="#ctx0" brushRef="#br0" timeOffset="1524">85 3179 939 0,'-26'0'229'0,"26"0"106"16,0 0-40-16,0 0-127 16,0 0 8-16,0 0 85 15,0 0-7-15,46 15-49 0,20-4-46 16,6 0-7-16,20 4-8 15,0-1-20-15,6 1-13 0,1-4-33 16,0 0-9-16,-7 4 0 16,-7 0-29-16,-13-8-16 0,-13 1-19 15,-13-1-5-15,-6-3 14 0,-20-4 6 16,-20 0-67-16,0 0-43 16,0 0-36-16,0 0-62 0,0 0-57 15,0 0-64-15,0 0-98 16,0 0-119-16,0 0-64 15,0 0 42-15</inkml:trace>
  <inkml:trace contextRef="#ctx0" brushRef="#br0" timeOffset="1900">0 3382 1179 0,'0'0'329'0,"0"0"55"15,33 30-9-15,-1-5-43 0,8 5-63 16,6 0-36-16,0 14 0 16,6 0-37-16,1 4-23 0,-7 0-13 15,7 1-22-15,-7 7-12 0,0-5-22 16,-7-2-8-16,0-5-25 15,1-4-28-15,-1-10 3 0,-6-4-22 16,-7-8 5-16,-26-18-14 16,33 19-15-16,-33-19 12 0,0 0-4 15,0 0 1-15,0 0-3 0,0 0 3 16,0 0-27-16,0 0-91 16,0 0-86-16,0 0-72 15,0 0-44-15,0 0-64 0,20-30-139 16,-20 30-128-16,0-40-86 15,0 3 9-15</inkml:trace>
  <inkml:trace contextRef="#ctx0" brushRef="#br0" timeOffset="2160">1038 3249 1603 0,'0'0'369'0,"0"0"43"0,-13 33-10 0,-7 12-68 16,-13 6-70-16,0 8-16 16,-6 4-4-16,6 4-26 15,0-1-32-15,0-3-31 0,1 5-41 16,5-9-34-16,8-8-26 16,-1-3-31-16,7-11-14 0,0-3-9 15,13-34-96-15,0 0-135 0,-7 33-90 16,7-33-85-16,0 0-183 15,0 0-329-15,0 0-86 0</inkml:trace>
  <inkml:trace contextRef="#ctx0" brushRef="#br0" timeOffset="2701">3082 2790 915 0,'0'0'267'0,"0"0"44"0,0 0-45 15,0 0-45-15,0 0 66 16,-7 29 15-16,7-29-34 0,53 15-73 16,19-15-43-16,13 0-27 15,21-7-32-15,12-4 1 0,13 0-6 16,-6 0-21-16,7 3-33 16,-14 1-9-16,-13 3-2 0,-13-3 3 15,-13-1-8-15,-13 5-11 16,-20-1 0-16,-7 4-16 0,-39 0 1 15,0 0 11-15,39-4-34 16,-39 4-69-16,0 0-73 16,0 0-116-16,0 0-180 0,0 0-285 15,0 0-35-15</inkml:trace>
  <inkml:trace contextRef="#ctx0" brushRef="#br0" timeOffset="3048">2970 2897 1545 0,'0'0'263'15,"0"0"110"-15,0 0-24 0,13 26-71 16,13 3-25-16,14 5-31 15,6 3-36-15,13 8-5 0,0 7-24 16,13 7 2-16,1 0-25 16,-1 4 1-16,-6 0-53 0,-1-8 27 15,-5 4-37-15,-8-11-26 16,-12-4-21-16,-1-7-11 0,-6-7-10 16,-33-30 8-16,33 26-18 15,-33-26-54-15,0 0-63 0,19 18-84 16,-19-18-52-16,0 0-77 15,0 0-55-15,0 0-103 16,0 0-168-16,33-26-106 0</inkml:trace>
  <inkml:trace contextRef="#ctx0" brushRef="#br0" timeOffset="3344">4389 2690 1792 0,'0'0'224'16,"0"0"178"-16,0 0-5 0,0 0-92 16,0 0-66-16,0 0-7 0,-46 63 18 15,-13 3 9-15,-13 1-6 16,-7 7-7-16,0 3-67 0,-6 6-38 15,6-9-57-15,0 0-31 16,13-8-28-16,7-7-12 0,7-11-35 16,25-7-164-16,8-8-191 15,-1-7-114-15,20-26-145 0,0 0-342 16,0 0-187-16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2:19.373"/>
    </inkml:context>
    <inkml:brush xml:id="br0">
      <inkml:brushProperty name="width" value="0.35" units="cm"/>
      <inkml:brushProperty name="height" value="0.35" units="cm"/>
      <inkml:brushProperty name="color" value="#FFF200"/>
      <inkml:brushProperty name="fitToCurve" value="1"/>
    </inkml:brush>
  </inkml:definitions>
  <inkml:trace contextRef="#ctx0" brushRef="#br0">240 5 170 0,'0'0'72'0,"-47"-11"2"16,47 11-26-16,0 0 22 0,-54 7-29 16,54-7-22-16,0 0-19 15,-47 41 59-15,47-41-29 0,-19 48 11 16,19-48 30-16,-8 44-22 16,8-44 5-16,0 0-18 15,27 48-30-15,-27-48 20 0,0 0-14 16,54 21 7-1,-54-21 14-15,47 4-56 0,-47-4 5 16,0 0 57-16,53-28-51 0,-53 28 40 16,0 0-43-16,21-52 15 15,-21 52 37-15,7-52-24 16,-7 52 53-16,0 0-49 16,0 0-29-16,0 0 33 0,-54-29-35 15,54 29 14-15,-61 7 15 16,7 19 30-16,54-26 23 15,-47 66-52-15,15-14 1 0,11-5 31 16,21-47 8-16,-7 56 21 16,7-56-24-16,20 55-43 0,-20-55 26 15,0 0-77 1,55 41 82-16,-55-41-4 0,53 3-30 16,-53-3 7-16,60-26-32 15,-60 26 8-15,54-51 40 16,-27-1-2-16,-1 0-62 0,-11 2 30 15,-9-2 1-15,1 7 40 16,-7 45-32-16,-7-40-20 0,7 40 23 16,0 0-20-16,0 0 12 15,-60 22-65-15,13 19 94 16,47-41-10-16,-48 55-53 0,22-4 110 16,26-51-51-16,-13 51 14 15,13-51-14-15,0 0 2 0,13 45-10 16,-13-45-26-1,0 0 29-15,47 18-6 0,-47-18 11 16,47-14-6-16,-47 14-88 16,0 0 100-16,40-67-15 15,-14 5-60-15,-11 7 31 0,-2 3 13 16,-13 8 12-16,0 44-3 16,0 0-51-16,0 0 74 0,0 0-53 15,0 0 21-15,-47 7 18 16,47-7-40-16,0 0 22 15,-41 48-13-15,41-48 20 0,-19 44 33 16,19-44 7-16,0 0-27 16,0 0-31-16,0 0 31 15,0 0-13-15,53 30-45 16,-53-30 42-16,0 0-35 0,54-11-131 16,-54 11-216-16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1.1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2247 55 894 0,'0'0'328'0,"0"0"1"0,0 0-25 15,0 0-52 1,19-22-52-16,-19 22 10 0,0 0-27 16,0 0 7-16,-13 41-16 15,-13 18-18-15,-8 22-24 0,-12 23 18 16,-7 11-3-16,-12 14-2 16,-8 9-6-16,-12 2-2 0,-13 1 2 15,-2-8-8-15,-5-3-37 16,13-12-15-16,6-10-44 0,14-12-4 15,6-7 8-15,13-4-35 16,0-7 7-16,14-4 4 0,-7-8-5 16,13-3 5-16,-6-3-5 15,12-4-2-15,-6-8-1 16,7-8-1-16,6-3-6 0,7-4-5 16,13-33 13-16,-19 26-8 15,19-26 0-15,0 0 0 0,0 0-7 16,-20 22 7-16,20-22-12 15,0 0-24-15,0 0-25 0,0 0-21 16,0 0-27-16,0 0-34 16,0 0-36-16,0 0-46 0,0 0-52 15,0 0-83-15,0 0-157 16,0 0-250-16,0 0-75 0</inkml:trace>
  <inkml:trace contextRef="#ctx0" brushRef="#br0" timeOffset="375">7 2888 1163 0,'0'0'154'0,"-26"-15"46"16,26 15 63-16,0 0 13 16,0 0 6-16,0 0-32 0,40-8-58 15,6 8-28-15,6-3-21 16,27 3 3-16,7 0 5 0,20 0-31 16,18 0-7-16,8-4-10 15,20-7-6-15,6 0-15 0,13-8-40 16,-13 8-12-16,-20-4-26 15,-26 8 10-15,-27 0-10 0,-25-1 11 16,-13 8-5-16,-47 0-88 0,0 0-79 16,0 0-72-16,0 0-7 15,-54 4-43-15,-5 3-102 16,0 4-121-16,-7-3-107 0,-6-4 37 16</inkml:trace>
  <inkml:trace contextRef="#ctx0" brushRef="#br0" timeOffset="707">119 2714 1225 0,'0'0'187'0,"0"0"155"15,0 0 47-15,0 0-46 0,0 0-56 16,59-11-26-16,0 22-23 0,15 11-9 15,11 4-26-15,14 15-18 16,6-1-24-16,7 5-26 0,0 3-37 16,0 1-17-16,-13 6-23 15,-7 0-17-15,-20 1-2 0,-12 3-27 16,-14 0-8-16,-20-7-1 0,-6-1-1 16,0-1-10-16,-20-17 18 15,0-33-10-15,0 40-5 0,0-40-64 16,0 0-43-16,0 0-50 15,0 0-94-15,0 0-65 16,0 0-85-16,0 0-189 0,19-48-189 16,-5-1 31-16</inkml:trace>
  <inkml:trace contextRef="#ctx0" brushRef="#br0" timeOffset="1015">2154 2358 1705 0,'19'-29'343'15,"-19"29"52"-15,0 0-8 16,0 0-36-16,0 0-55 0,-19 55-54 16,-8 12-27-16,-6 11 8 15,-19 7 5-15,6 4-5 0,-13-4-18 16,0 3-36-16,-7-2-45 0,7-8-63 15,-8-4-1-15,15-11-33 16,-8-8 1-16,8-3-14 0,12-8-22 16,1-7 14-16,39-37-99 15,-39 30-79-15,39-30-78 16,0 0-45-16,0 0-59 0,0 0-23 16,0 0-56-16,0 0-179 0,26-26-305 15</inkml:trace>
  <inkml:trace contextRef="#ctx0" brushRef="#br0" timeOffset="1615">2832 33 1219 0,'0'-33'295'15,"0"33"29"-15,0 0-53 16,0 0-31-16,0 0 89 16,0 29-47-16,7 27-31 0,6 36-58 15,0 27-31-15,14 22-8 16,-1 10-15-16,13 13 8 0,1-2 22 15,6 8-13-15,0-2 17 16,0-6-13-16,6-10-25 0,2-11-23 16,-2-12 15-16,8-11-13 0,-8-13-52 15,1-16-19-15,-7-19-20 16,-7-15-13-16,-6-14 8 0,-13-12-22 16,-20-29 13-16,19 26 14 15,-19-26-30-15,0 0 20 16,0 0 2-16,0 0-4 0,0 0-45 15,0 0-38-15,0 0-42 16,0 0-41-16,0 0-73 0,0 0-71 16,20-29-38-16,-7 7-25 15,0-1-61-15,-13 23-178 0,0 0-205 16,0 0 13-16</inkml:trace>
  <inkml:trace contextRef="#ctx0" brushRef="#br0" timeOffset="1999">3082 2640 1415 0,'0'0'228'0,"-33"4"31"15,33-4 3-15,0 0-12 0,0 0-2 16,0 0-43-16,0 0-31 0,20 22-15 16,6-4-17-16,20-10 5 15,14-8-36-15,19 0-24 16,13-8-10-16,13 1-4 0,14-8-19 16,7 0-4-16,-2 1 1 15,-12-5-11-15,-7 4-5 0,-6 1-6 16,-13 6-13-16,-20 1-3 0,-20 3-18 15,-13 0 16-15,-33 4-1 16,33-7 0-16,-33 7-97 0,0 0-72 16,0 0-61-16,0 0-62 0,0 0-106 15,0 0-103-15,-40 22-107 16,1 0-38-16,-1-7 38 16</inkml:trace>
  <inkml:trace contextRef="#ctx0" brushRef="#br0" timeOffset="2315">3056 2736 1296 0,'0'0'324'0,"0"0"74"0,0 0-28 15,0 0-71-15,0 0-54 16,0 0-16-16,39 37-31 15,1 4-23-15,12 7 3 0,2 3-18 0,5 6 3 16,7 2 75 0,6 7-6-16,0 5-75 0,1-1-58 15,-1 7-27-15,-5-6-43 0,-2-4-20 16,-6-4-2-16,-13-11 5 16,-6-12-38-16,-40-40-96 0,0 0-71 15,33 41-49-15,-33-41-58 0,0 0-19 16,0 0-38-16,0 0-102 15,0 0-102-15,-27-48-98 0,14 4 10 16</inkml:trace>
  <inkml:trace contextRef="#ctx0" brushRef="#br0" timeOffset="2647">4242 2425 1520 0,'0'0'332'16,"-40"-19"73"-16,6 19-53 15,8 19-51-15,0 10-41 0,0 12-26 16,-14 12-14-16,14 6-15 0,0 11 0 16,6 0 19-16,-6 4-40 15,-1 0 20-15,1 4 1 16,-7-4-15-16,7 0-38 0,-7-4-26 15,13-7-46-15,-6 0-21 16,0-11-25-16,13-3-2 0,-1-12-9 16,14-37-31-16,0 0 8 0,-13 40-62 15,13-40-146-15,0 0-102 16,0 0-115-16,0 0-33 0,0 0-6 16,0 0-105-16,0 0-217 0,0 0-60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5.986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372 191 1580 0,'-46'37'331'16,"7"4"-2"-16,6 8-72 0,13-5-40 15,1 6-56-15,12-2-41 16,7-7-29-16,13-4-30 16,-13-37-15-16,40 42-22 15,-1-20-9-15,1-7-1 0,-1-8-12 16,0-14 1-16,-6-4 11 15,-6-12-19-15,-27 23 10 0,19-45 8 16,-19 1-9-16,-13-2 0 16,-13 6 5-16,-7-2-4 15,-6 9 33-15,-1 10 25 0,-6 8-13 16,0 8-15-16,7 10-6 16,6 8 7-16,33-11 11 15,-40 38-4-15,21-1-10 16,19 1-2-16,0-38-13 0,46 48-7 15,6-14-7-15,21-11-7 16,5-12 3-16,8-4 0 16,-14-7 4-16,-6-7-1 0,-14-12 5 15,-6-8 0-15,-19-10 3 16,-21-12-6-16,-19-2 1 0,-20-9 6 16,-19-4 32-16,-14 8 56 15,-13 11 24-15,0 15-42 16,-6 19-22-16,6 8 2 15,0 14 19-15,20 11-12 16,6 9-8-16,53-31-28 0,-39 59-18 16,26-7 6-16,19-11-3 15,21-3-14-15,6-1-4 0,19-15 0 16,1-2-5-16,6-13-1 16,0-3-28-16,0-8 47 15,-13-7-13-15,7-9 0 0,-14-6 8 16,1-7-11-16,-14-12 3 15,-13-3 18-15,-13-5-4 0,-13 8 2 16,-7 4-1-16,20 41-20 16,-46-44 5-16,13 13-147 15,33 31-158-15,-33-18-117 16,33 18-240-16,-32-4-460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6.859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158 9 1352 0,'13'30'283'0,"7"-1"12"15,6-7-18-15,13-4-21 16,14-11-34-16,6 1-32 0,7-8-18 16,6-4-7-16,7 0-16 15,-13-3-34-15,6 0-20 16,-13-4-18-16,-13 3-29 0,0 4-27 16,-20 2 16-16,-26 2 3 15,0 0 7-15,0 0-18 0,0 0-12 16,-26-22-7-16,-14 10-10 0,-25 9 9 15,-21-1-18-15,-12 8 15 16,-7 11-12-16,-7 7 21 0,7-1-19 16,19 5 48-16,14-8-44 0,20 1 8 15,12-1 4-15,40-18 46 16,-13 37-11-16,13-37 6 0,53 29-31 16,19-7-4-16,13-7-13 15,14-4 4-15,6-11-15 16,0 0 13-16,-13-4-4 0,-6-3 4 15,-14-1-13-15,-20 1 12 0,-6-4-3 16,-13-4-3-16,-33 15-16 16,7-29-8-16,-20 0 24 0,-27-1-11 15,-6 1 1-15,-20-4 10 16,-12 4 6-16,-1 7 1 0,0 0 53 16,7 11 23-16,6 3 13 0,13 16-58 15,7 3-10-15,14 11 7 16,32-22 18-16,-27 39-22 0,21-2 17 15,6 0-28-15,6 0-5 16,21-7-18-16,-1-2 13 16,13-5-21-16,14-5-14 0,6-3-172 15,7-8-127-15,-1-3-109 0,14-12-175 16,0-6-377-16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7.550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525 148 923 0,'-33'-19'204'0,"33"19"64"16,-40-15-6-16,1 8 13 15,6 3-60-15,7 1 7 0,-7 3-41 16,7 0-10-16,-1 3-27 16,27-3-18-16,-33 19 1 15,33-19-21-15,-26 26-9 0,20 3 6 16,-1 1-10-16,14-1-23 0,12 1-11 15,1-4-18-15,13 0-2 16,6-8-20-16,1 1-13 0,-1-5 6 16,7-3-20-16,-6-3 8 0,-8-4-9 15,-5 3-12-15,-8-7-8 16,-19 0-14-16,27-26 31 0,-8 0-1 16,-12-3 13-16,-14-5-11 0,-12-3 14 15,-14-3 21-15,-7 3 10 16,-19 4 44-16,7 7 20 15,-14 11 16-15,7 8-3 0,-7 18 3 16,7 7 27-16,6 8 1 16,7 15 17-16,20 3-56 0,6 8-33 15,14-4-22-15,19 3-2 0,13-2-51 16,14-9 13-16,12-3-17 16,7-4 13-16,7-7-4 0,0-7-27 15,0-5-21-15,-7-6-24 0,-13-4 22 16,-7-8 10-16,1-4 33 15,-14-14-8-15,0-15-20 0,-6-11 26 16,-14-14-4-16,1-9 13 0,-20-6 0 16,0 3 7-16,-14 7 75 15,-5 12 30-15,-8 14 19 16,1 12-58-16,-14 14-1 0,-6 19-44 16,6 7-3-16,1 4-4 0,-1 10-27 15,7 1-29-15,13 4-82 16,33-30-161-16,-39 40-138 0,19-6-65 15,20-34-207-15,0 37-371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8.570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499 162 980 0,'0'0'247'0,"-33"15"15"0,33-15 15 15,-33 26-36-15,33-26 12 16,-26 26-43-16,6 0 5 0,7-4-22 15,13 4-44-15,0-4-1 16,7 0-25-16,-7-22-27 0,20 26-24 16,6-4-27-16,0-7-6 15,7 0-23-15,-7-8 5 0,1 0-13 16,-27-7 7-16,26-3-15 16,-6-8 5-16,-20 11 1 0,19-26-4 15,-12-4 4-15,-14-3-6 0,-6 0 5 16,-13-8-5-16,-20-3 5 15,-7-1-5-15,-6 5 0 16,-7 7 55-16,7 3 22 0,0 12 11 16,-7 3 9-16,20 7-10 15,0 5-30-15,7 3-8 0,39 0 10 16,-26 33 17-16,19-3 14 0,20-1-25 16,27 1-24-16,6-5-15 15,19 1-11-15,1-3-15 0,0-5 0 16,0-3 0-16,-7-4 0 15,-7 0 5-15,-19-7 9 0,-33-4-12 16,33-8-2-16,-33 8-10 0,0 0 10 16,7-37 0-16,-21 0-13 15,-12 0 20-15,-13 4-2 16,-7 0 4-16,-13 3 27 0,-7 4 34 16,7 12 49-16,6 3-21 15,1 3-43-15,6 8-28 0,6 4-42 16,40-4 34-16,0 0-90 15,0 0-117-15,-13 33-110 0,13-33-83 16,26 26-116-16,-26-26-365 0,53 4-352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39.657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284 13 885 0,'0'0'175'0,"0"0"213"0,0 0 56 15,0 0-34-15,6 34-111 16,1 14-33-16,6 0-91 16,-6 7-33-16,6-3-38 0,6-3-24 15,8-5-36-15,-1-11-14 16,7-3-14-16,0-8-6 15,6-11-2-15,-6-7-3 0,0-11 3 16,0-8 5-16,-14-7-1 16,-5-8 0-16,-7-7-12 0,-21-7-5 15,-6-9 5-15,-6-6 0 16,-20 3 0-16,-7 5 13 0,1 18 11 16,-14 21 1-16,-13 24 14 15,7 21 21-15,-1 11 17 0,14 8 2 16,13 7-18-1,19-3-38-15,14 0-2 0,20-8-21 16,12-4 7-16,21-7-7 16,12-11 6-16,21-8 0 0,7-3 1 15,5-11 0-15,0-12-12 16,-6-6-4-16,-13-5 9 0,-13-7 0 16,-6-11-15-16,-15-14-4 15,-12-12 3-15,-13-5 2 0,-27-2 4 16,-6 0 13-16,-20 15 5 15,-8 21 19-15,-5 20 6 0,-7 21-3 16,7 19 30-16,-7 14 7 16,20 8-21-16,0 8-5 0,14-1-11 15,17 5-3-15,15-4-13 16,21-4-5-16,12-12-3 16,20-7-13-16,6-7-9 15,6-11 6-15,8-4-23 0,-8-7-16 16,2-4 0-16,-8-15 23 15,-6-11-2-15,-14-7 28 0,-6-15-10 16,-13-7 10-16,-20-8 7 16,0-1 6-16,-20 5 13 0,-6 11 22 15,-14 11-9-15,-12 18-13 16,-1 16-11-16,0 14-6 0,0 4-12 16,7 10-96-16,46-25-125 15,-20 41-115-15,20-8-159 16,0-33-279-16,66 34-157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40.378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516 0 1531 0,'-33'52'451'15,"-19"7"-23"-15,-7 7-81 0,-1 1-85 16,14-1-79-16,7-3-71 16,6 0-30-16,13-4-24 0,14-7-6 15,12-4-27-15,8-4-6 16,18-7-13-16,8-7-6 16,6-12-3-16,0-3 3 0,0-8 2 15,-7-3 7-15,1-15-9 16,-7-8 5-16,-7-10-5 0,-6-12 3 15,-1-11-3-15,-12-7 12 16,-14 0 5-16,1 4 71 0,-14 7 15 16,0 18 7-16,-19 23-12 15,-27 22 32-15,-6 22 22 0,-7 14-16 16,7 16-13-16,6-1-67 16,7 1-6-16,19-4-18 15,8-1-6-15,25-10-15 16,14 0 1-16,12-12 11 0,14-3-20 15,20-14 0-15,6-5-3 16,7-11-40-16,-7-7-1 0,0-11 20 16,-7-7 21-16,1-15 5 15,0-15-11-15,-7-19 2 0,-7-14 8 16,-13-12-4-16,-19 1 3 16,-1 11 36-16,-12 7 90 0,-1 19 24 15,-19 18-14-15,-13 22-32 16,-27 22 25-16,0 15-4 15,0 12-28-15,7 6-50 16,7 5-29-16,19-1-1 0,7-3-29 16,19-1 19-16,7-3 8 15,0-37-148-15,53 44-184 0,6-14-150 16,20-15-101-16,-1-8-56 16,8-7-139-16,6-15-216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41.395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100 305 850 0,'-39'11'254'0,"39"-11"105"15,-27 30 1-15,8-5 13 16,12 1-33-16,1 0-50 16,6 7-55-16,0-3-54 0,6 4-43 15,7-4-29-15,7-1-29 16,6 1-24-16,7-12-33 0,7-3-3 15,-1-7-11-15,14-8-1 16,6-8-5-16,-7-7 2 0,7-10 3 16,2-9-8-16,-15-3 5 15,6-15-11-15,-6-7-1 0,-13-8 12 16,-7 1-1-16,-6-5-4 16,-13 4 11-16,-14 8 27 0,-13 18 30 15,20 41-22-15,-65-37 18 16,-8 26 26-16,-6 15 35 15,6 18-30-15,-6 7-13 0,7 12-7 16,13 3-23-16,19 2 3 16,14-6-1-16,13 5-11 0,20-8-19 15,25-4-3-15,21-7-13 16,13-11 32-16,6-1-45 0,13-10-16 16,2-8 11-16,-2-10 10 15,-12-5-10-15,-8-7 13 0,-6-11-3 16,-19-3 15-16,-14-5-3 15,-26 45 17-15,7-51 72 16,-7 51 19-16,-53-38 61 0,-19 27 49 16,-14 18-19-16,-12 8-105 15,-1 0 0-15,6 8-85 0,28-5-7 16,5-3-148-16,21-4-182 16,39-11-139-16,0 0-100 0,0 0-72 15,0 0-269-15,59-18-334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43.230"/>
    </inkml:context>
    <inkml:brush xml:id="br0">
      <inkml:brushProperty name="width" value="0.25" units="cm"/>
      <inkml:brushProperty name="height" value="0.5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433 422 1245 0,'-53'-11'297'16,"53"11"29"-16,-66 0-62 16,20 11-74-16,46-11-49 15,-46 26-45-15,46-26-30 16,-26 48-16-16,26-48 2 0,7 59-30 15,19-11 5-15,7-15-18 16,13 0-12-16,6-10 10 16,14-9 12-16,-7-6-27 0,-6-8-6 15,-7-11 21-15,0-4-2 16,-46 15-9-16,39-41 4 16,-13 8 0-16,-19-8-6 0,-20-3-18 15,-13-4 32-15,-14 0 6 16,-12 7-1-16,-14 12 57 0,-6 10 37 15,-7 12 8 1,6 14-22-16,1 12-8 0,13 7-23 16,6 7-20-16,53-33-16 15,-39 59-19-15,19-15 13 0,20-44-6 16,20 56-9-16,19-16-2 16,21-14-8-16,18-11 13 15,8-8-17-15,-1-7-1 0,1-7 10 16,-7-8-27-16,-7-7 17 15,-13-11 3-15,-6-8 3 16,-14-18 4-16,-13-7-3 0,-13-8 10 16,-19-8-2-16,-14 1 5 15,-26 7 12-15,-6 15 38 16,-27 18 25-16,-13 27-1 16,-7 21 16-16,-13 23 16 0,20 14-14 15,20 11-33-15,6 8-11 16,14 4-15-16,19-4-17 0,20-1-10 15,19-3-14-15,14-11 17 16,26-3-14-16,13-12 23 16,14-11-56-16,-8-7 2 0,8-8-39 15,-14-14 31-15,0-11 10 16,-7-12 3-16,-12-11 24 16,-7-18-23-16,-7-4 10 15,-19-10 17-15,-7-5-13 0,-20 11 28 16,-6 12 16-16,26 55 46 15,-79-48-19-15,0 26-18 16,0 18-29-16,13 8-28 0,7 7 10 16,59-11-131-16,-59 29-141 15,59-29-134-15,0 0-240 0,-20 45-472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47.8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70 433 585 0,'0'0'221'0,"0"0"-101"15,0 0-18-15,0 0 32 16,0 0 35-16,0 0 3 15,0 0 46-15,0 0-24 16,-13 55 23-16,0 1-33 16,0-1-58-16,0 1-8 0,6 0-22 15,0-4-16-15,7-4-3 16,0-8-4-16,0-40-18 0,14 45-1 16,-14-45 16-16,0 0-16 15,39 29 0-15,-39-29-8 16,46 0-4-16,0-18-19 0,-46 18-10 15,59-59-9-15,-6-11-1 16,-7-4-6-16,0-12 3 0,6-10 9 16,-6-4-19-16,-6 4 20 15,-7 14-5-15,-1 15-9 16,-18 15 4-16,-1 19 14 16,-13 33-3-16,0 0 6 0,0 0 20 15,0 0-4-15,-20 63 23 16,0 0-35-16,1 4 33 15,-1-8-19-15,7 4-20 0,6-11 14 16,7-8-13-16,0-44-2 16,13 52-4-16,-13-52-10 0,0 0 0 15,0 0 14-15,0 0 0 16,46 33-14-16,-6-37-4 0,-40 4 14 16,46-51-10-1,-7-12-4-15,-6-7 11 0,0-12-7 16,-7-3-10-16,7 3 5 15,-13 19 2-15,-1 12 13 0,1 14-17 16,-20 37-1-16,0 0 3 16,0 0 67-16,0 0-2 0,21 48 4 15,-15 7 13-15,1 1-25 16,0 3 13-16,-1 1-28 0,1-5 9 16,-1-7-43-16,7 4-3 15,-13-52 9-15,20 59-17 16,6-15 2-16,-26-44-129 15,0 0-167-15,0 0-185 0,46 48-456 16,-46-48-136-16</inkml:trace>
  <inkml:trace contextRef="#ctx0" brushRef="#br0" timeOffset="528">1799 400 1131 0,'0'0'391'0,"27"-34"60"16,-27 34-48-16,0 0-146 15,0 0-31-15,0 0-50 16,0 0-40-16,0 0-42 0,0 0-29 16,0 0-11-16,0 0-22 15,0 0-14-15,0 0 6 0,0 0-24 16,-33 4 9-16,-13 15 14 15,13 10 0-15,-6 1 18 16,39-30-13-16,-46 51-4 0,19-14 2 16,27-37-19-16,-13 48 13 15,13-48-20-15,7 48 0 0,-7-48 14 16,0 0-14-16,59 37 0 16,0-22 8-16,-6-7-18 15,-1-16 21-15,1-10-11 0,-7-8-3 16,-7-7 19-16,1-8-16 15,-8-11 0-15,-5-3 0 0,-14-1-8 16,0 5 31-16,-6 6 71 16,-7 12 11-16,0 33-28 15,0 0-42-15,0 0 35 0,0 0 36 16,-46 30-6-16,13 14 11 16,20 8-7-16,-1 7-34 0,14 0-10 15,7 0-25-15,6-4-20 16,7 1 5-16,0-7-26 0,-20-49 17 15,46 55-130-15,-46-55-175 16,0 0-65-16,46 41-71 16,-46-41-164-16,59 4-281 15,-13-30-100-15</inkml:trace>
  <inkml:trace contextRef="#ctx0" brushRef="#br0" timeOffset="916">2891 307 1899 0,'0'0'401'0,"0"0"-65"16,0 0-63-16,0 0-92 15,0 0-45-15,-46 34-30 0,7-12-54 16,-1-4-11 0,40-18-28-16,-46 15-10 0,46-15 14 15,0 0-23-15,-46-4 0 16,46 4 1-16,0 0-8 0,-13-40 5 15,20-1 5-15,6 4-2 16,-13 37-8-16,26-41 13 0,-26 41-10 16,46-23 5-16,-46 23 26 15,53 11 8-15,-7 16 25 0,-7 14 30 16,7 11 9-16,-6 3 15 16,6 4-5-16,0 4 3 0,0 0-22 15,6 0-19 1,-6-7-25-16,0-4-21 0,0-4-3 15,0-11-22-15,-46-37 28 16,46 33-15-16,-46-33-66 0,0 0-135 16,46 0-113-16,-46 0-108 15,27-44-141-15,-14-1-206 0,-13-7 7 16</inkml:trace>
  <inkml:trace contextRef="#ctx0" brushRef="#br0" timeOffset="1128">3437 214 1686 0,'0'0'356'0,"0"0"-12"16,0 0-46-16,-46-4-52 15,6 15 19-15,40-11-32 0,-46 49-27 16,0-1-5-16,0 8-37 16,7-1-15-16,-7 4-48 0,0-3-24 15,6-1-58-15,-6 4-10 16,14-2-1-16,-1-2-129 0,0-11-182 15,33-44-104-15,-46 63-242 16,46-63-495-16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2:45.3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0 275 0,'0'0'23'0,"0"0"54"0,0 0-57 16,0 0-7-16,0 0-13 15,0 0 0-15,0 0-8 16,0 0-90-16</inkml:trace>
  <inkml:trace contextRef="#ctx0" brushRef="#br0" timeOffset="244">138 82 405 0,'0'0'93'0,"0"0"-21"0,0 0 24 16,46 14-50-16,-46-14-8 15,0 0-27-15,39 15 3 16,-39-15 4-16,0 0-72 0,53 11-48 15,-53-11-68-15,52 8-41 16</inkml:trace>
  <inkml:trace contextRef="#ctx0" brushRef="#br0" timeOffset="461">749 71 376 0,'39'0'120'16,"-39"0"-31"-16,0 0-13 15,33 0-42-15,-33 0-21 0,0 0-10 16,40 3 5-16,-40-3-2 16,0 0 5-16,39 8-22 15,-39-8-103-15,40 14-68 0</inkml:trace>
  <inkml:trace contextRef="#ctx0" brushRef="#br0" timeOffset="680">1386 148 504 0,'0'0'79'15,"0"0"52"-15,0 0-6 16,40 8-13-16,-40-8-79 16,0 0-28-16,0 0 13 0,46 3-14 15,-46-3 14-15,0 0-169 16,52 8-62-16,-52-8-73 16</inkml:trace>
  <inkml:trace contextRef="#ctx0" brushRef="#br0" timeOffset="892">1800 222 663 0,'0'0'151'15,"0"0"10"-15,46 0-40 0,-46 0-63 16,0 0-21-1,0 0-4-15,53 0-24 0,-53 0 23 16,46 0-32-16,-46 0-301 16,0 0-13-16</inkml:trace>
  <inkml:trace contextRef="#ctx0" brushRef="#br0" timeOffset="1071">2300 237 530 0,'0'0'83'15,"0"0"-4"-15,0 0-37 16,46-19-47-16,-46 19 31 0,46-18-38 16,-46 18-96-16,46-11-88 15</inkml:trace>
  <inkml:trace contextRef="#ctx0" brushRef="#br0" timeOffset="1268">2891 185 570 0,'40'-15'9'0,"-40"15"21"15,0 0-34-15,0 0-7 0,0 0-57 16,52-18-8-16,-52 18-7 16,46-15-45-16</inkml:trace>
  <inkml:trace contextRef="#ctx0" brushRef="#br0" timeOffset="1564">3463 119 343 0,'33'-8'76'0,"-33"8"-18"16,0 0-28-16,0 0-17 16,0 0-13-16,0 0-5 0,0 0 16 15,0 0 13-15,0 0-42 16,0 0 18-16,39 0-8 0,-39 0 10 15,0 0-18-15,0 0 33 16,0 0-27-16,0 0 14 16,0 0 18-16,0 0-34 15,0 0 12-15,0 0-12 16,0 0 8-16,0 0 0 0,0 0-20 16,0 0-88-16</inkml:trace>
  <inkml:trace contextRef="#ctx0" brushRef="#br0" timeOffset="1800">3975 159 796 0,'0'0'235'0,"0"0"92"0,0 0-96 16,0 0-57-16,0 0-139 16,0 0-8-16,0 0-1 15,46 0-18-15,-46 0-193 0,0 0-150 16,0 0-125-16</inkml:trace>
  <inkml:trace contextRef="#ctx0" brushRef="#br0" timeOffset="2040">4941 119 1231 0,'0'0'94'0,"0"0"87"15,0 0-63-15,0 0-13 16,0 0-29-16,0 0-62 0,0 0-8 16,0 0-31-1,0 0-197-15,0 0-166 0,0 0-47 16</inkml:trace>
  <inkml:trace contextRef="#ctx0" brushRef="#br0" timeOffset="2252">5684 104 1485 0,'0'0'181'15,"0"0"6"-15,0 0-72 16,0 0-85-16,0 0-9 0,0 0-56 15,0 0-311-15,0 0-135 16,0 0-93-16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55.4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1215 616 0,'0'0'147'0,"0"0"134"16,0 0 0-16,0 0-16 0,33 18-11 15,-33-18 2 1,0 0-60-16,46-26-37 0,-46 26-19 16,33-40-57-16,0-1-29 15,-13-7-17-15,-7-1-11 0,0-6-8 16,7-16-16-16,-1-3-10 15,-5-4 13-15,5 0-1 16,-6 4-1-16,-6 15 8 0,0 15-11 16,-7 44 7-16,26-37 8 15,-26 37 35-15,0 0 29 0,0 0-26 16,13 41 5-16,0 10-8 16,-6 12 5-16,6 4-5 15,7 3 3-15,-1-3 0 16,8-11-23-16,-1-1 5 15,-6-3-9-15,6-8-5 0,-26-44 1 16,33 46 9-16,-33-46-13 16,39 33 0-16,-39-33-10 0,40 7 5 15,-40-7-13-15,39-29 2 16,-6-13-10-16,-13-13 14 0,6-12 0 16,0-14-1-16,0-5-5 15,1 1 0-15,-1 7-9 0,-6 15 1 16,-1 19 8-16,-19 44-6 15,14-42 10-15,-14 42-4 16,0 0 11-16,0 0 5 16,0 0 4-16,19 38-5 0,-12 7 2 15,6-1 3-15,-6 4 12 16,-1 4 9-16,7 0-9 0,0-3-7 16,7 2-3-16,-7-10-9 15,14 3 13-15,-1-7-2 16,-26-37-9-16,46 45-6 0,-7-12 9 15,7-11-24-15,0-7-14 16,-13-8-159-16,7-2-185 0,-40-5-364 16,59-12-472-16</inkml:trace>
  <inkml:trace contextRef="#ctx0" brushRef="#br0" timeOffset="261">1775 500 2041 0,'0'0'411'0,"-20"44"-74"16,7 4-95-16,6 7-45 15,7 5-52-15,7 0-29 0,6-1-14 16,0-8-22-16,0 5-20 15,7-12-36-15,0 1-15 16,-20-45-6-16,19 40-12 0,-19-40-152 16,0 0-165-16,0 0-361 15,0 0-450-15</inkml:trace>
  <inkml:trace contextRef="#ctx0" brushRef="#br0" timeOffset="464">1900 10 1556 0,'0'0'351'0,"0"0"-5"0,0 0-80 16,0 0-99-16,0 0-84 15,0 0-52-15,46-15 6 0,-46 15-28 16,46 4-157-16,-46-4-387 15,46 26-254-15</inkml:trace>
  <inkml:trace contextRef="#ctx0" brushRef="#br0" timeOffset="1041">2274 496 1513 0,'0'0'386'16,"0"0"-13"-16,0 0-109 16,0 0-74-16,0 0-69 0,13 37-4 15,-13-37-71-15,0 0 9 16,0 0-32-16,40 37-4 16,-40-37-14-16,39 44 30 0,-13 0 15 15,-6 1 3-15,-7 3-23 16,0 1-9-16,-6-5-5 15,-7-3 12-15,0-4-4 0,0 0-12 16,0-37-12-16,0 0 3 16,-7 44 3-16,7-44-3 15,0 0-3-15,0 0-4 0,0 0 21 16,0 0 22-16,0 0-22 16,0 0-14-16,0 0 12 0,33-48-11 15,7-4 5-15,-1-10-22 16,7-1 13-16,-13 3 11 0,6 4-11 15,-6 8-4-15,-6 11 10 16,-27 37 9-16,0 0 6 16,0 0 28-16,0 0 46 15,32-15 1-15,-32 15-11 0,0 0 0 16,40 52 23-16,-20 0-12 16,-1-4-7-16,1 5 1 0,-7-2-18 15,0 1 28-15,0-4-17 16,1 0-33-16,-1-4-32 0,0-7-11 15,-13-37 9-15,13 42 2 16,-13-42-12-16,0 0-11 0,20 41-9 16,-20-41-62-16,0 0-74 15,0 0-108-15,26 29-74 16,-26-29-82-16,0 0-286 16,46 8-509-16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58.0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6 839 1800 0,'0'0'231'0,"0"0"80"15,0 0-4-15,0 0-68 0,0 0-75 16,0 0-40-16,-13-29-36 16,20-1-44-16,6-3-19 15,13-4-18-15,-6-8 14 16,13-3-14-16,-7-7-7 0,-6-4 3 15,6-15 5-15,-6 0-8 16,-1 4 0-16,1 7 0 16,-13 11 0-16,6 12 12 0,-7 10-20 15,-6 30 8-15,0 0 7 16,7-26-1-16,-7 26-3 0,0 0-3 16,0 0 3-16,0 0-12 15,0 0 14-15,0 0 5 16,0 0 87-16,6 52-26 15,8 7-9-15,-8 8 5 16,7 7-10-16,0 3-30 0,7-3 12 16,0 0-7-16,-7-8-15 15,7-10-9-15,-1-12 7 0,-19-44-15 16,13 37 14-16,-13-37-5 16,0 0 8-16,0 0 11 15,0 0 2-15,0 0-27 0,0 0 1 16,0 0-13-16,33-63 15 15,-6-7 4-15,-8-11-10 16,1-15-5-16,-7-8-2 16,7 8 4-16,-7 8 3 0,-6 17-4 15,-1 23-5-15,1 11-3 16,-7 37-1-16,0 0 5 16,0 0 13-16,0 0 17 0,13 67 14 15,-7 3-5-15,1 0-2 16,0 1 47-16,-1-5 13 0,1 1-20 15,-1-1-20-15,7-3-17 16,1-8-16-16,-1-3-5 16,-13-52-11-16,26 55 4 0,-26-55 12 15,20 41-26-15,-20-41 15 16,0 0 4-16,0 0-3 16,0 0 12-16,0 0 1 15,0 0 0-15,0 0-6 0,0 0-7 16,0 0-2-16,0 0-10 15,0 0 10-15,0 0-11 16,0 0-51-16,0 0-121 0,0 0-129 16,0 0-69-16,0 0-127 15,0 0-253-15,0 0-174 0</inkml:trace>
  <inkml:trace contextRef="#ctx0" brushRef="#br0" timeOffset="532">1084 473 1353 0,'0'0'372'0,"0"-44"-55"15,0 44-75-15,-20-52-102 16,0 15-20-16,20 37-24 0,-33-37-49 15,33 37 38 1,-39-18-26-16,0 18 0 0,-1 15 1 16,40-15 16-16,-46 59-7 15,7 0-5-15,12 0-7 16,1 4 3-16,13-4-14 0,6-4-5 16,1-7-23-16,6 0-2 15,6-11-7-15,-6-37 2 0,20 37-1 16,-20-37 2-16,33 23-2 15,-33-23 1-15,53-12-4 16,-7-10-7-16,-46 22 3 0,59-59-3 16,-7 0-7-16,-6-7 10 15,-6-5-3-15,-7 1 0 0,-7 11 13 16,-13 15-8-16,7 7 6 16,-20 37 11-16,0 0 3 15,0 0 108-15,0 0 4 16,0 37-16-16,6 14-27 15,-12 9-25-15,12-1 41 0,14 7-41 16,0-3-28-16,6-4-26 16,7 0-13-16,6-14-2 0,-39-45 0 15,59 51-57-15,-13-21-116 16,-6-15-107-16,-1-19-111 16,-39 4-224-16,40-33-401 15</inkml:trace>
  <inkml:trace contextRef="#ctx0" brushRef="#br0" timeOffset="887">1846 425 1686 0,'0'0'413'15,"0"0"-13"-15,0 0-151 0,0 0-82 16,0 0-46-16,-33-18-40 15,-13 10-32-15,-6 1-30 16,6 3 1-16,6-3-14 16,40 7-2-16,-46-15-7 15,46 15-3-15,0 0-4 0,-33-40 2 16,33 40 4-16,0 0-12 16,20-30-11-16,13 19 42 0,13 18-15 15,0 16 56-15,6 10 4 16,1 11-2-16,0 4-3 15,-1 4-4-15,1-4-23 0,-1 0-12 16,-6-4-20-16,0-7 12 16,-6-11-18-16,-7-4-41 0,-33-22-130 15,0 0-182-15,0 0-292 16,0 0-189-16</inkml:trace>
  <inkml:trace contextRef="#ctx0" brushRef="#br0" timeOffset="1107">2115 122 2211 0,'-52'52'425'0,"6"0"-49"0,0 3-92 16,6 4-61-16,-6 8-8 15,0 3-6-15,-6 4-55 16,-1 4-56-16,1 3-49 15,-1 0-25-15,7-3-28 0,0-4-84 16,7-12-208-16,6-10-150 16,33-52-374-16,-40 44-380 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7:19.6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322 184 1033 0,'0'0'398'0,"0"0"10"15,0 0-54-15,0 0-65 16,-40-22-45-16,40 22-40 16,-26-4-48-16,26 4-20 0,0 0-3 15,0 0 0-15,-20 45-3 16,14-8-8-16,12 3-13 15,14-3-21-15,6 8 5 0,7 3 5 16,1 0 14-16,6 0-2 16,-1 0-9-16,0 0 8 15,1 0-40-15,-1-8-24 0,-5 1-3 16,-1-8 6-16,-7-3-9 16,-26-30-19-16,27 37 10 15,-27-37 5-15,6 33 6 16,-6-33 0-16,0 26-14 0,0-26-7 15,0 0-7-15,-20 37-11 16,20-37-25-16,-46 26 38 16,7-11-34-16,-1-12-48 0,0-6-34 15,7-9 16-15,-6-2-37 16,6-16 4-16,0-3 51 0,-1 0 16 16,21-1 27-16,-7 1 17 15,20 33 0-15,-13-37-1 16,13 37 8-16,0 0 8 0,-6-29-8 15,6 29-9-15,0 0 9 16,0 0-8-16,0 0 12 0,0 0 2 16,0 0 23-1,0 0 5-15,0 0 49 0,6 33 2 16,1-4 2-16,-7-29-12 16,-7 45-18-16,-6-8 1 15,13-37-13-15,-6 44 8 0,6-44-17 16,-20 44-9-16,20-44 6 15,0 0 16-15,0 0-2 0,0 0-6 16,0 0-18-16,0 0 2 16,-46-7-7-16,46 7 4 15,-46-52-7-15,5 4-1 0,15 0-2 16,6 0 15-16,1 8 40 16,6 3 12-16,13 37-11 15,-14-52-17-15,8 11-17 16,6 41 5-16,6-59-51 0,8 7 24 15,5 8-21-15,1 0 22 16,-20 44-8-16,26-59-24 0,8 14 27 16,-34 45-13-16,33-51-29 15,-33 51-142-15,33-56-143 16,-7 12-144-16,-19 7-74 0,-7 37-75 16,0-44-328-16,0 7-259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7:20.8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282 207 655 0,'0'0'207'15,"0"0"63"-15,0 0 9 0,0 0 0 16,0 0-17-16,-13-22-7 16,13 22-25-16,0 0-17 0,0 0-13 15,0 0 73-15,0 0-38 16,20 37-63-16,-7-8-16 0,-6 8-34 16,-7-3-25-16,0-5 3 15,-7 4-15-15,-6-3-33 0,-7-4-21 16,0-4-7-16,20-22-8 15,-32 30-4-15,5-12-9 0,1-7 7 16,0-7-7-16,26-4-3 16,-26-4-5-16,26 4 5 0,-27-26 2 15,8-7-9-15,-1 0 10 0,0-4-3 16,7 7-7-16,13 30 10 16,-13-33-12-16,13 33 18 0,0 0 7 15,0 0 5-15,0 0 128 16,0 0 9-16,0 0-26 0,26 30-11 15,0 7 1-15,1 7-33 0,6 4-37 16,-7 0-18-16,-6 7-8 16,6 1-10-16,-7 3-16 15,1-4-113-15,-7 1-233 0,0-5-164 16,-6-6-123-16,0-5-543 16</inkml:trace>
  <inkml:trace contextRef="#ctx0" brushRef="#br0" timeOffset="823">2164 0 502 0,'0'0'206'0,"0"0"19"0,0 0 124 16,0 0 41-16,19-3-22 16,-19 3-49-16,0 0-59 0,20 33-40 15,-13-4-21-15,-7 1-22 16,-7-4-31-16,-6 0-26 0,-7-1-11 15,7 1-22-15,13-26-32 0,-39 30-20 16,6-4-14-16,0-11-11 16,-6-4-10-16,6-4 0 15,-7-3-4-15,7-4-14 0,33 0-29 16,-32-15-13-16,32 15-6 16,-27-33-10-16,8-4-1 0,5-4 16 15,14 0 16-15,7 1 18 0,0 3 24 16,-7 37-11-16,6-33 6 15,-6 33 4-15,0 0 4 0,0 0 56 16,0 0 7-16,0 0 1 0,13 29 7 16,-13 4 1-16,-6-3-7 15,6-30-15-15,-13 33-23 0,13-33-9 16,-27 37-3-16,27-37-15 16,-39 30 0-16,-1-12-3 0,40-18 3 15,-39 11 8-15,39-11-8 16,-34-7-10-16,34 7-9 0,-33-30-1 15,33 30-3-15,-26-40 8 16,13 6 4-16,6 5 11 0,7 29 0 16,0 0-6-16,0-30-5 0,0 30 7 15,0 0 16-15,0 0 57 16,0 0 11-16,0 0 15 0,40 41 5 16,-14 3-14-16,1 4-19 0,0 0-24 15,-1 4-21-15,7-4-2 16,-7 0-6-16,0-4-113 15,1-3-158-15,-8-11-147 0,-6-1-288 16,-13-29-408-16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7:24.6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404 25 882 0,'-39'-12'210'0,"-1"5"61"16,1 3-9-16,-1 1-55 16,7 3-14-16,6 7-58 0,-6 0-29 15,7 5 8-15,0 10-17 16,-1 7 2-16,14 8-36 16,0 0-10-16,13 7-21 0,13-3-28 15,0 1 24-15,20-2-17 16,-6-3-9-16,19-7-6 0,1-8 9 15,5 0 3-15,-6-11-8 16,-6-3 8-16,-8-1 0 0,-12-3-1 16,-20-4-2-16,0 0-5 15,0 0-4-15,-13-22 4 0,13 22 4 16,-39-34-4 0,-7 12 0-16,-7 4 5 0,7 3-3 15,-1 0-8-15,1 8-6 16,7 3 34-16,39 4 14 0,-40 4 22 15,14 7 31-15,13 15-9 16,6 7 1-16,7 8-11 0,0 10 15 16,7 5-14-16,6 7-7 15,0 3-36-15,0 1-12 0,13-1-13 16,-6-6 9-16,13-1-15 0,6-3-132 16,1-8-195-16,7-8-258 15,12-10-372-15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7:28.0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467 0 675 0,'0'0'169'0,"0"0"88"0,0 0-24 15,0 0 25-15,0 0-87 16,0 0-36-16,0 0 135 16,0 0-3-16,0 0-54 0,0 0-54 15,6 40-26-15,-12 1-29 16,-14-4-24-16,-6-4-25 0,-7 0-15 15,-7-3-25-15,-6-4-4 16,0-4-23-16,-6-4 16 16,6-6 6-16,13-9-3 15,0 1-12-15,7-11 8 0,26 7-9 16,0 0 13-16,-33-37-17 16,20 0 19-16,0 3-9 0,6 1-3 15,7 4 3-15,0 29-5 16,0-34 8-16,0 34-15 15,0 0 15-15,0 0 0 0,0 0 52 16,0 0-5-16,0 0 13 16,46 30-25-16,-20 7 52 0,1 11-1 15,-1 4-13-15,-6 7 16 16,-1 7-15-16,1 8-35 16,-7-4-4-16,0 4-9 0,1-4-9 15,-1-3-9-15,-7-1-6 16,1-10-5-16,-1-12-5 0,-6-7 1 15,7-4-67-15,-7-11-159 16,0-22-132-16,0 0-252 0,0 0-418 16</inkml:trace>
  <inkml:trace contextRef="#ctx0" brushRef="#br0" timeOffset="1947">1840 4241 840 0,'0'0'162'16,"0"0"147"-16,0 0 19 16,0 0-58-16,0 0 7 0,7 18-61 15,-1 5-48-15,-6 2-4 16,-6 5-37-16,-1 7-25 0,0 4-18 15,-12-1-23-15,-1 1-24 16,0 3-5-16,-6-7 15 0,0 4 2 16,-1-8-6-16,1 4-21 0,0-7-4 15,26-30-1-15,-26 33-17 16,26-33 12-16,0 0-16 0,0 0 16 16,0 0-12-16,0 0 27 15,0 0 23-15,0 0-18 16,0 0 7-16,0 0-20 0,0 0-5 0,0 0-9 15,0 0-5-15,13-33 7 16,0-4-19-16,0 0 24 16,7 0-24-16,-1-4 18 0,8-3-9 15,-1 3 14-15,-6 4-18 16,-1 0 7-16,1 8 0 0,-20 29 0 16,20-34-3-16,-20 34 9 0,13-29-10 15,-13 29 4-15,0 0 0 16,13-30 0-16,-13 30-5 0,0 0 7 15,0 0 8-15,0 0-7 0,0 0 24 16,0 0-51-16,0 0 21 16,0 0-1-16,0 0 11 15,0 0 4-15,0 0 2 0,0 0-2 16,0 0-2-16,0 0 9 16,13-29-7-16,-13 29-6 0,0 0 11 15,0 0 1-15,0 0-4 0,0 0-13 16,0 0 15-16,0 0-22 15,0 0 13-15,0 0-6 0,0 0 8 16,0 0 75-16,0 0 92 0,33 15-70 16,0 7-26-16,-33-22 0 15,39 51-20-15,-6-10 6 0,0 0-39 16,0 3-2-16,-7-7-16 16,14 7 0-16,-7-3-163 15,13-8-232-15,-7 4-217 0,14 0-402 16</inkml:trace>
  <inkml:trace contextRef="#ctx0" brushRef="#br0" timeOffset="2787">5389 3860 840 0,'0'0'222'15,"0"0"59"-15,0 0-26 0,0 0-41 16,0 0-18-16,0 0-19 16,0 0-14-16,0 0 113 0,19 19-40 15,-6 7-19-15,1 11-31 16,-8 11-39-16,7 3 3 0,-6 9-8 16,6-1-14-16,-6-4-66 15,-1 1-10-15,1-5-6 0,-1-6-16 16,1-5-1-16,-1-3-20 15,1-4-6-15,-7-7-3 0,0-26 0 16,7 30 0-16,-7-30-19 16,0 0-76-16,6 26-77 15,-6-26-63-15,0 0-67 0,0 0-140 16,0 0-282-16,0 0-207 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7:39.15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225 77 876 0,'0'0'199'0,"0"0"85"16,0 0 62-16,0 0-34 16,0 0-82-16,0 0-57 15,0 0-52-15,0 0-30 0,0 0 7 16,0 0 3-16,0 0 47 16,0 0-20-16,0 0-19 0,0 0-29 15,72 11-2 1,7 12 4-16,0 6 6 0,7 8-2 15,6 4-25-15,-1 7-20 16,1 3-14-16,-6-3-8 0,-14 4 36 16,-6 0-13-16,-7-4 12 15,-59-48-14-15,59 66-7 16,-59-66-2-16,46 60-6 0,-46-60 16 16,13 48-15-16,-13-48-13 15,0 0-6-15,-65 33 7 16,-8-18-14-16,-12-12 0 0,6-6 0 15,0-12-11-15,0 0-14 16,1-11-25-16,12-7-40 0,20 0-2 16,46 33 35-1,-59-52 29-15,13 11-1 0,46 41 8 16,0 0 13-16,-27-51-14 16,27 51 27-16,0 0-15 0,0 0 4 15,0 0 2-15,0 0 0 16,0 0 29-16,0 0-22 15,0 0 38-15,0 0 37 0,0 0-18 16,7 59 1-16,-7-59-10 16,-13 48 16-16,13-48 13 15,0 0-25-15,-59 55-18 0,0-22-2 16,6-10-13-16,-6-12-2 16,6-4-9-16,53-7-6 15,-59-11-8-15,59 11 5 16,0 0-24-16,-59-70 16 0,33 3 21 15,26 1-5-15,6-1-10 16,14 1 5-16,13 3-12 0,13 4-1 16,0 3 18-16,6 5-10 15,1 10 0-15,0 8 0 16,-14 7 0-16,-39 26-11 0,0 0-23 16,46-33-163-16,-46 33-133 15,0 0-155-15,0 0-330 16,0 0-249-16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04.94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751 19 530 0,'0'0'116'0,"0"0"46"15,0-34 111 1,0 34-34-16,0 0 63 0,0 0-26 16,0 0-59-16,0 0-54 15,0 0-20-15,0 0-29 0,0 0-38 16,0 0-26-16,0 0 78 16,0 0 17-16,0 0-49 15,-28 41-20-15,8 0 0 0,7-1-24 16,-8 6 11-16,-5-2-29 15,5 0 11-15,0-3-8 0,1 3-2 16,0-7-23-16,0-2 7 16,-1-6-5-16,21-29 7 15,0 0-9-15,-34 30-3 16,34-30-5-16,-33 18-4 0,33-18 2 16,-34-11-2-16,34 11-8 15,-27-41-10-15,13-3-13 0,8-5 3 16,6-3-7-16,6 1 20 15,-6 10 15-15,8 8-4 16,-8 33 0-16,0-31-4 0,0 31-3 16,0 0 7-16,0 0 15 15,0 0-25-15,0 0 5 0,0 0 0 16,-8 31 19-16,2 6 4 16,6-8-4-16,-13 8 9 15,6-4 3-15,-1 1 0 16,-5-1 4-16,13-33-9 0,-27 42 10 15,7-9-11-15,20-33 2 16,-40 29-14-16,6-10-7 0,7-4 13 16,-7-8-5-16,34-7-5 15,-41-11-3-15,41 11 3 0,-33-33-5 16,5-1 8-16,15-6 0 16,0 2 2-16,5 1 3 15,2 4-8-15,6 7-3 0,0 26-3 16,-7-30 13-16,7 30-14 15,0 0-2-15,0 0 9 16,0 0 3-16,0 0 6 0,0 0-14 16,0 0 0-16,0 0 13 15,0 0 2-15,0 0 18 0,0 0 34 16,34 41 22-16,-7 3 27 16,-7 8 6-16,-6 4 6 15,-1 11 8-15,1 3 17 0,6 9-3 16,-13-6 7-16,6 1 16 15,1 1-25-15,-7-8-23 0,6-4 1 16,1-8 14-16,-7-6-10 16,-1-8-47-16,-6-41-4 15,7 37-50-15,-7-37-24 16,0 0 26-16,0 0 2 0,0 40-28 16,0-40-9-16,0 0 12 15,0 0-3-15,0 0 5 0,0 0 25 16,0 0-30-16,0 0-9 15,0 0-47-15,0 0-254 0,0 0-222 16,0 0-101-16,0 0-72 16,0 0-387-16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11.2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1617 540 630 0,'0'0'-36'16,"0"0"23"-16,13-30 43 15,-13 30-11-15,0 0 43 16,19-29-10-16,-19 29 11 16,0 0-6-16,7-30 43 0,-7 30 2 15,0 0 4-15,-13-41-49 16,13 41 53-16,0 0-52 15,-46-33-38-15,6 7-15 0,1 4 33 16,-7 4 0-16,0 3 18 16,0 4-14-16,7-4 2 0,-7 0-13 15,6 0 13-15,1-3-24 16,39 18 44-16,-40-26-5 16,40 26 8-16,-46-33-18 0,46 33-9 15,-39-30 4-15,39 30 9 16,0 0-19-16,-46-26 0 15,46 26-12-15,0 0 18 0,-46-33-3 16,46 33 1-16,-46-18-12 16,0 3 4-16,13 8 8 15,-6-1-23-15,-7 1 14 0,0-1-15 16,46 8 11-16,-60-3-4 16,14-1 1-16,46 4 1 0,-52 0 16 15,52 0-6-15,0 0-3 16,0 0-14-16,-46 0-16 15,46 0 6-15,0 0 26 16,-40 4-32-16,40-4 16 0,-46 14-2 16,46-14-6-16,-46 23 7 15,46-23-23-15,-46 33 29 16,7-7 3-16,39-26 14 0,-46 29-11 16,46-29-5-16,-53 37-17 15,53-37 8-15,-46 37-5 0,20-7 12 16,26-30-20-16,-33 33 12 15,33-33 14-15,-33 37-12 16,14-8-1-16,-1 5 15 0,20-34 2 16,-20 44-10-16,14-7-23 15,-1-4 22-15,1-3 4 16,-1 7-9-16,7-4 7 16,0-3-15-16,0 3-6 0,0-4 5 15,0 1-5-15,0-30 3 16,0 37 1-16,7-8-7 0,-7 5 3 15,6-1 0-15,1-7 14 16,-7-26-5-16,6 40-1 0,1-6 8 16,-7-34-19-16,13 40 0 15,0-6 17-15,-13-34 15 16,20 37-8-16,-7-4 3 0,-13-33-24 16,20 40 9-16,-1-6-9 15,-19-34 12-15,20 37 5 16,-20-37 0-16,26 33-11 0,-26-33 1 15,27 37 3-15,-27-37-5 16,26 33 12-16,-26-33-17 16,33 37 14-16,-33-37-6 0,39 37 6 15,1-11-14-15,-14-4 11 16,7-7-23-16,0 0 18 0,-7-4-2 16,7-4-4-16,0 0 11 15,6-3 9-15,-6 3-1 0,6-3-6 16,7 4-4-16,-6-8-17 15,6 3 19-15,0-3-11 16,-13 4 0-16,6-4 6 16,1 4-6-16,-8-4-4 0,1 3-2 15,0-3 9-15,-33 0 4 16,33-7-5-16,0 3 6 0,-7-3-4 16,7-1 2-16,0-3-3 15,-7 0-3-15,7-3 0 0,0 2 0 16,0 1 5-16,0 0-13 15,6-4 3-15,-6 8 5 16,-7-8 11-16,7 4-5 0,-7-7 0 16,1 3 13-16,-1 0-15 15,0 4 7-15,-6 0-11 16,6-7 10-16,0 6-13 0,-6-6-2 16,-20 18 7-16,26-22-9 15,1 0 17-15,-8 0-15 0,-5-1 13 16,-1-3-15-16,-13 26 13 15,19-36-6-15,-5 2-4 0,-8 5 20 16,7-1-27-16,-6-3 18 16,-7 3-1-16,6-7-18 15,1-3 24-15,-7 7-20 0,7-4 5 16,-7 7 11-16,6-3-13 16,-6 33 9-16,0-37 4 15,-6 7-18-15,6 30 16 0,-7-37-6 16,-6 8-13-16,13 29 26 15,-20-33-10-15,7 3-10 0,13 30 12 16,-26-41-11-16,-1 12 12 16,27 29-3-16,-26-45-11 15,0 12 15-15,26 33-7 0,-33-37 0 16,13 8 3-16,20 29-6 16,0 0 3-16,-26-30 6 0,26 30-11 15,0 0-3-15,-13-29 17 16,13 29-4-16,0 0-12 0,0 0 7 15,0 0 7-15,0 0-15 16,0 0 8-16,0 0 11 16,0 0-20-16,0 0 3 0,0 0-19 15,0 0-72-15,0 0-55 16,0 0-64-16,0 0-85 16,0 0-130-16,0 0-85 0,0 0-64 15,0 0 68-15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16.2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1344 209 242 0,'-40'-37'38'15,"8"11"24"-15,32 26-8 0,-40-26-2 16,7 11-8-1,33 15-14-15,-33-18 2 0,33 18 4 16,-32-15-5-16,32 15 10 16,-40-11-20-16,14 4 1 15,-7-5 1-15,0 1-5 0,0 0 62 16,0 4-14-16,1 0 16 16,-8 3-4-16,1 0-20 0,-1 4 32 15,-6 0 1-15,7 4-15 16,-7 7 27-16,6 4 5 15,-6 3 36-15,0 8-30 0,0 4-3 16,0 7-44-16,0-4-7 16,7 4-19-16,0 7-1 15,6 0 34-15,0 4-19 16,0 4 16-16,0 4-5 0,7 6 14 16,-7 5-5-16,7-1-15 15,-1 5-25-15,8-1 41 0,-1 4-26 16,7 0 8-16,6 3-22 15,1 1-12-15,12-4-24 0,1-4 25 16,6-4-19-16,13-3-6 16,1 0 19-16,5-4-11 15,1-7-14-15,13-4 3 0,-6-8 13 16,6 5-10-16,0-8-10 16,6 0 22-16,-6-8-17 15,7-7 5-15,-1 1 7 0,-6-5-4 16,7 1 0-16,0-5 3 15,-1 1-10-15,1-4-7 0,-1 0 8 16,-6-3 9-16,0-1-10 0,0-3 11 16,-6-1 2-16,-7 5-14 15,-1-5-1-15,-5-3 14 0,-27 0 3 16,33 4 0-16,-33-4 5 16,39-7-2-16,-13-1-4 0,-26 8 0 15,40-22-10-15,-7 0 0 16,-7-4-13-16,7-3 15 15,0-1 7-15,6-11-15 0,0 5 6 16,-6-9 11-16,-6 5-14 16,5-1-3-16,-12 0 20 0,0 8-11 15,0-4-9-15,-1 0 8 16,-12-7-2-16,-1-1 6 0,-6 1-12 16,0-8 1-16,-13 1 12 15,0-12 2-15,0 7-7 0,6 1-16 16,-12-8 21-16,6 4-1 15,-7-4-9-15,7 4-6 16,0 7 18-16,-7 4-9 0,7 8 0 16,-7-1-6-16,20 41 0 15,-20-40 8-15,20 40-2 0,-19-34-11 16,19 34-11-16,0 0-36 0,-33-40-76 16,33 40-101-16,0 0-166 15,-53-45-185-15,14 16-1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2:39.1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2212 277 299 0,'0'0'41'16,"0"0"19"-16,0 0-3 15,0 0 13-15,0 0-16 16,53-19 5-16,-14 8 6 15,7 11-28-15,-6 4 50 0,6 0-25 16,6-1-59-16,1 1 84 16,6-4-82-16,13 0 13 15,7-4-7-15,13-7 6 0,0 4-22 16,0 3 23-16,0-7-3 16,-7 4-31-16,7 3 56 15,-13 4-63-15,-6-4 37 0,-14 4-14 16,0 0-4-16,-7 0-35 15,-12 0 72-15,-1 0-13 0,-39 0-34 16,40 0-12-16,-40 0 68 16,46 0-70-16,-7 0 18 15,-39 0 22-15,46 0-27 16,-13 0 15-16,-33 0 14 16,39 4-14-16,-39-4 10 0,40 4-7 15,-40-4 7-15,0 0-50 16,46 3 68-16,-46-3-37 0,33 4 56 15,-33-4-68-15,0 0 3 16,39 0 44-16,-39 0-14 16,0 0-3-16,46 0-39 0,-46 0 18 15,46-7 12-15,-46 7 0 16,40-8 0-16,-40 8-8 16,46-3 20-16,-46 3-27 15,32-8 23-15,-32 8-14 0,0 0 0 16,0 0 33-16,0 0-92 15,0 0 111-15,40-4-46 16,-40 4 46-16,0 0-71 0,0 0 49 16,0 0-13-16,0 0-11 15,0 0-5-15,0 0-16 16,0 0 43-16,0 0-43 0,0 0 7 16,-46-14 9-16,46 14-40 15,-53-19 18-15,14 4-14 0,-7 1-1 16,46 14 10-1,-46-26-12-15,6 0-18 0,40 26 29 16,-46-41 22-16,46 41 28 16,-32-40-49-16,32 40 36 15,0 0 11-15,0 0-39 0,0 0 43 16,0 0-37-16,0 0 81 16,0 0-27-16,0 0-20 0,0 0 5 15,0 0-8-15,-20 37 16 16,20-37-19-16,0 0-10 15,33 44 24-15,6-18-24 0,1-11 3 16,-1-8-27 0,7 0 47-16,-7-7-62 0,1 4 52 15,-1-4-3-15,-39 0-10 16,40 7 24-16,-40-7-27 0,0 0 19 16,0 0 29-16,0 0 26 15,0 0-65-15,0 0-1 16,0 0 18-16,0 0-30 0,0 0 21 15,0 0-7-15,0 0-12 16,0 0 8-16,0 0 1 16,0 0 23-16,-46 4-45 0,46-4 34 15,-40 8-30-15,40-8-8 16,0 0 68-16,-39 14-19 16,39-14 25-16,-40 19-40 15,40-19 45-15,-46 22 4 0,46-22-33 16,-46 22 15-16,46-22-52 15,-46 26 14-15,46-26 14 16,-46 26 19-16,46-26-16 0,0 0-55 16,-39 22 40-16,39-22-10 15,0 0 18-15,0 0 35 0,-33 15-110 16,33-15 49-16,0 0 31 16,0 0-133-16,0 0-137 15,-33 7-181-15</inkml:trace>
  <inkml:trace contextRef="#ctx0" brushRef="#br0" timeOffset="2388">6648 3665 132 0,'0'0'55'15,"0"0"-4"-15,0 0-32 16,0 0 23-16,0 0-31 0,0 0 18 16,0 0 5-16,0 0-22 15,0 0 3-15,0 0 6 16,0 0 68-16,0 0-28 0,0 0 4 15,0 0-19-15,0 0-1 16,13 48 27-16,-13-48-1 0,26 44-11 16,-26-44-72-1,33 41 33-15,-33-41-7 0,33 44-14 16,-33-44 30-16,26 41-38 16,-26-41 0-16,20 37 16 15,-20-37-19-15,0 0 18 0,26 37-7 16,-26-37 19-16,0 0-38 15,0 0 32-15,0 0-23 0,0 0 17 16,0 0 6-16,33 40-23 16,-33-40 2-16,0 0 8 15,0 0 3-15,0 0 0 0,0 0-29 16,0 0 55-16,0 0-20 16,0 0-26-16,0 0 17 15,0 0 10-15,0 0-214 16,0 0-76-16</inkml:trace>
  <inkml:trace contextRef="#ctx0" brushRef="#br0" timeOffset="4268">543 964 324 0,'0'0'57'0,"0"0"27"15,0 0-9-15,0 0-40 16,0 0 62-16,0 0-32 15,0 0 41-15,0 0-85 0,0 0 26 16,-59 0 27-16,59 0-9 16,-59 33 23-16,59-33-101 0,-66 56 33 15,13-8 81-15,53-48-65 16,-52 70-9-16,12-15 28 16,40-55-38-16,-32 67-2 0,32-67-15 15,-27 63-8-15,27-63 46 16,-6 55-18-16,6-55 72 15,0 0-74-15,0 0-44 16,0 0 23-16,0 0-6 0,0 0 17 16,0 0 30-16,0 0-74 15,0 0 56-15,0 0-20 16,0 0 15-16,0 0-31 0,0 0-4 16,0 0 20-16,0 0 21 15,-7-59 26-15,7 59-90 0,-26-48 56 16,26 48 53-16,-26-48 34 15,26 48-53-15,-27-45 42 16,27 45-35-16,-19-48 3 16,19 48-13-16,-20-48-27 15,20 48 13-15,-13-51-2 0,6 6-28 16,7 45-10-16,-6-48 13 16,6 48 8-16,6-48-64 0,-6 48-128 15,0-48-130-15,0 48-141 16,20-48 6-16</inkml:trace>
  <inkml:trace contextRef="#ctx0" brushRef="#br0" timeOffset="4508">149 691 471 0,'0'0'184'0,"33"-45"-74"0,-33 45 54 15,0 0-16-15,39-48-25 16,-39 48 82-16,0 0-104 0,0 0 60 16,46-26-18-16,-46 26-9 15,0 0-56-15,0 0-16 16,0 0-40-16,20 52 8 0,-14-8-34 16,-6-44-93-16,-13 52-132 15,13-52-182-15,-13 48-46 16</inkml:trace>
  <inkml:trace contextRef="#ctx0" brushRef="#br0" timeOffset="22969">7522 5139 93 0,'0'0'24'0,"-7"-30"2"0,7 30 4 16,7-29-3-16,-7 29-8 16,0 0 2-16,-7-30 8 15,7 30 10-15,0 0-5 0,0 0 23 16,-13-33-11-16,13 33-14 16,0 0 0-16,-7-33 39 0,7 33-42 15,0 0 3 1,-13-37-24-16,13 37 4 0,0 0 9 15,-13-37 10-15,13 37-21 16,0 0-14-16,-13-41 23 16,13 41-1-16,0 0-12 0,-13-44 21 15,13 44 0-15,0 0-13 16,0-37-17-16,0 37 17 0,0 0 43 16,-7-33-34-16,7 33-23 15,0 0 50-15,0 0-50 16,0 0 58-16,0 0-4 0,-6-37-31 15,6 37-15-15,0 0 13 16,0 0-33-16,0 0 33 16,0 0-5-16,0 0 58 0,0 0-14 15,6 51-33-15,1 1-25 16,6 0-15-16,-13-1 26 16,13 9 14-16,-6-1 14 15,-7 0 6-15,6 0-15 0,-6 7 3 16,7-3-22-16,-14 4 17 15,7-4-56-15,0 3 21 0,-13 4 18 16,7 0-27-16,-8-3 31 16,1-4-24-16,0-12 9 15,7-6 3-15,-8 3-27 0,1-11 40 16,13-37 5-16,-13 48 1 16,13-48-67-16,0 40 38 15,0-40 5-15,0 0 11 16,0 0-1-16,0 0-16 0,0 0-1 15,0 0 9-15,0 0 15 16,0 0 8-16,0 0-13 16,0 0-97-16,0 0-88 0,0 0-34 15,0 0-27-15,0 0-24 16,0 0 3-16</inkml:trace>
  <inkml:trace contextRef="#ctx0" brushRef="#br0" timeOffset="23449">7167 5346 222 0,'-33'-8'63'15,"33"8"8"-15,0 0-5 16,0 0-11-16,0 0 3 15,0 0-6-15,0 0 1 0,0 0-33 16,0 0 75-16,0 0-6 16,0 0-6-16,0 0-6 0,46 8-26 15,-7-8-7-15,1-4-35 16,-1 0 27-16,7-3-16 16,-6-4-3-16,-1 3 9 15,-39 8-26-15,46-7-13 0,-46 7 13 16,0 0 36-16,0 0-30 15,0 0-6-15,0 0-89 16,0 0-71-16,0 0-45 0,0 0 34 16,0 0 3-16,0 0 15 15</inkml:trace>
  <inkml:trace contextRef="#ctx0" brushRef="#br0" timeOffset="23657">7246 5582 357 0,'0'0'113'0,"0"0"-28"16,0 0-12-16,0 0 78 0,0 0-57 15,0 0-38-15,0 0-35 16,39 11-17-16,-39-11-152 15,0 0-131-15</inkml:trace>
  <inkml:trace contextRef="#ctx0" brushRef="#br0" timeOffset="24537">4473 4511 775 0,'0'0'120'16,"0"0"11"-16,0 0 30 15,0 0 39-15,0 0-81 0,0 0-44 16,-27 44-21-16,8-3-63 16,6-4 51-16,-7 7 33 15,-6-3-78-15,-14-1-13 0,40-40 20 16,-52 45 32-16,19-16-30 16,33-29-2-16,0 0 19 0,-46 4 23 15,46-4-14 1,-20-45 16-16,13-6-15 0,7-16-24 15,7-14 10-15,0-11 8 16,-1-8-35-16,1-4 35 0,6 1-10 16,-13 3-25-16,6 4-7 15,-12 7 54-15,6 8 0 16,-13 15 23-16,6 10-24 0,-6 12-1 16,13 44-37-16,-20-44 4 15,20 44-4-15,0 0 12 16,0 0-107-16,0 0-173 0,0 0-203 15,0 0-122-15</inkml:trace>
  <inkml:trace contextRef="#ctx0" brushRef="#br0" timeOffset="24738">4276 5257 1991 0,'-7'48'345'0,"7"-48"8"16,-7 41-88-16,7-41-103 15,0 0-74-15,0 0-44 16,0 0-73-16,0 0-193 0,0 0-369 16,0 0-321-16</inkml:trace>
  <inkml:trace contextRef="#ctx0" brushRef="#br0" timeOffset="25009">3632 4810 2236 0,'0'0'182'0,"0"0"60"16,0 0-67-16,-14 41-81 16,-5 14-49-16,-8 12-5 15,-12 6-23-15,0 5-22 0,-7 0 5 16,0-8 5-16,6-4-75 16,-6-7-116-16,7-14-124 15,39-45-215-15,0 0-89 0</inkml:trace>
  <inkml:trace contextRef="#ctx0" brushRef="#br0" timeOffset="25201">3402 4082 1596 0,'-7'-52'130'0,"7"52"-7"16,0 0-66-16,0 0-35 16,0 0-96-16,0 0-289 15,0 0-158-15</inkml:trace>
  <inkml:trace contextRef="#ctx0" brushRef="#br0" timeOffset="25624">3224 4418 1470 0,'0'0'279'0,"-52"-3"13"0,52 3-62 15,-40 7-75-15,40-7-38 16,-59 26-17-16,13 7-21 0,7 15-6 15,6 8-39-15,0 10 14 16,0 8 10-16,0 7-15 16,7 8-11-16,6 0 11 0,-6-4-6 15,13 3-5-15,0-6-15 16,-1-5 10-16,1-10 1 16,-6-8-5-16,-1-11-12 0,0-4 20 15,20-44-7-15,-46 37 7 16,0-15 15-16,7-18 25 15,-1-15-6-15,1-11-19 16,6-19-1-16,7-11-27 0,6-18 2 16,7-22-6-16,13-23 13 15,20-10-40-15,-1-5 1 0,14 8 0 16,0 11-123-16,13 19-135 16,7 7-186-16,-1 11-347 15,1 23-120-15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29.30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184 379 723 0,'6'-52'224'15,"-6"52"46"-15,0 0-6 16,0 0-93-16,0 0-12 0,0 0-7 15,0 0-64-15,0 0-2 16,0 0-8-16,0 0 87 16,0 0-28-16,0 0-30 0,0 0 2 15,0 0-18-15,0 0-9 16,13 48-1-16,-13-48-1 0,-6 64-21 16,-7-16 17-1,6 0-24-15,7-48-11 0,-20 63 11 16,7-14 2-16,0-5-13 15,13-44-6-15,-13 56-13 0,13-56-1 16,-7 49-11-16,7-49-1 16,0 0 8-16,0 0-17 15,0 0 15-15,0 0 3 0,-13 44 16 16,13-44-8-16,0 0 0 16,0 0 3-16,0 0-7 15,0 0-2-15,0 0-5 0,0 0 16 16,0 0-7-16,0 0 0 15,0 0-4-15,0 0-8 0,0 0 22 16,0 0-37 0,0 0 3-16,0 0 3 0,0 0-3 15,0 0 5-15,0 0 12 16,0 0-23-16,0 0 6 0,0 0-8 16,26-48 8-16,1 3 5 15,-1-7 19-15,-26 52-24 16,46-70-3-16,-13 10 10 0,-7 4-7 15,-26 56 0-15,33-55-30 16,-33 55 38-16,26-49-8 16,-26 49-11-16,0 0 24 0,0 0-13 15,20-52 3-15,-20 52-3 16,0 0-5-16,0 0 5 16,13-40-3-16,-13 40 3 15,0 0 0-15,0 0 4 0,0 0-4 16,0 0-8-16,0 0 12 15,0 0-10-15,0 0 6 0,0 0 3 16,0 0-8-16,0 0 1 16,0 0-2-16,0 0 3 15,0 0 0-15,0 0 6 0,0 0-3 16,0 0 3-16,0 0-9 16,0 0 6-16,0 0 12 15,0 0-15-15,0 0 8 16,53 29-2-16,-53-29-3 0,59 41 4 15,-7-4-4-15,-6 1 6 16,-6-5 18-16,-40-33 13 16,59 52 0-16,-13-8-3 0,-46-44-9 15,39 45-13-15,-39-45-12 16,0 0 8-16,40 48 20 0,-40-48-28 16,0 0-13-16,0 0-21 15,26 41 47-15,-26-41-8 16,0 0-1-16,0 0-4 0,0 0 0 15,0 0-18 1,0 0 18-16,0 0 3 0,0 0 0 16,0 0-6-16,0 0 11 15,0 0-13-15,0 0 12 0,0 0-10 16,0 0 7-16,0 0-1 16,0 0-3-16,0 0 0 15,0 0 7-15,0 0-10 0,0 0 3 16,0 0 4-16,0 0-1 15,0 0-3-15,0 0-5 0,0 0 11 16,0 0 2-16,0 0-5 16,0 0-1-16,0 0-2 15,0 0-3-15,0 0 3 16,-33-52 5-16,33 52-15 16,-39-55 7-16,39 55 10 0,-53-60 2 15,53 60-9-15,-59-63-7 16,13 15 2-16,46 48 2 0,-46-57 3 15,46 57-24-15,-52-44 6 16,52 44-6-16,-53-41 4 16,53 41 3-16,0 0 2 0,-46-36 0 15,46 36 3-15,0 0 2 16,-46-42 0-16,46 42 10 0,0 0-4 16,0 0 9-1,0 0-5-15,-46-41-7 0,46 41 10 16,0 0-7-16,0 0 8 15,0 0-12-15,0 0 8 16,0 0 0-16,-46-44 0 0,46 44 0 16,0 0-6-16,0 0-9 15,0 0 25-15,0 0-4 0,0 0-12 16,0 0 13-16,0 0-7 16,0 0 9-16,0 0-15 15,0 0 1-15,0 0-17 0,0 0 24 16,0 0-2-16,0 0-12 15,0 0 19-15,0 0-7 16,0 0-3-16,0 0 3 16,0 0 0-16,-46 55 0 0,46-55 0 15,-39 68 3-15,25-13-3 16,1-3 0-16,13-52-5 16,-26 71 5-16,13-15 4 0,-7-5-4 15,7-3-6-15,13-48 15 16,-20 57-7-16,1-13 7 0,19-44-4 15,-20 52 2-15,20-52 5 16,-13 41-1-16,13-41-4 16,0 0-1-16,0 0 5 15,-13 45-8-15,13-45-3 0,0 0 0 16,0 0 0-16,0 0 5 16,0 0 4-16,0 0 13 15,0 0 3-15,0 0-9 0,0 0-20 16,0 0 10-16,0 0-9 15,0 0 3-15,13-45 7 16,-13 45-18-16,26-74 18 0,-6 14-7 16,6 0 0-16,-13 9 0 15,0-5 0-15,0 8 0 0,-13 48 0 16,20-64-4-16,-7 13 11 16,-13 51 4-16,13-52-11 15,-13 52-8-15,7-53 23 0,-7 53-19 16,0 0 0-1,13-44 11-15,-13 44-7 0,0 0-7 16,0 0 7-16,0 0 0 16,13-44-14-16,-13 44 18 0,0 0-8 15,0 0 0-15,0 0 19 16,0 0-20-16,0 0-8 16,0 0 13-16,0 0 13 0,0 0-21 15,0 0 13-15,0 0-5 16,0 0 4-16,0 0 2 15,0 0-14-15,0 0 12 0,20-46-10 16,-20 46 9-16,0 0-8 16,0 0 5-16,0 0-4 15,46-44 9-15,-46 44-5 16,0 0 0-16,0 0-4 0,0 0-3 16,0 0 3-16,39-41-3 15,-39 41-8-15,0 0 19 0,0 0-4 16,0 0 0-16,46 11 3 15,-46-11 1-15,0 0-4 16,40 48 0-16,-40-48-3 0,26 53 25 16,-26-53-34-16,20 63 12 15,-20-63-3-15,20 66 20 0,-20-66-12 16,13 64 0 0,-13-64 0-16,6 59-8 0,1-11 3 15,-7-48 0-15,6 53 3 16,-6-53-3-16,7 44-5 15,-7-44 5-15,13 45 0 0,-13-45-6 16,0 0 9-16,13 52 0 16,-13-52-1-16,0 0 2 0,20 48-21 15,-20-48 24-15,0 0-4 16,39 45-3-16,-39-45 6 16,0 0-2-16,0 0-18 0,46 40 14 15,-46-40 4-15,0 0 10 16,0 0-14-16,0 0-4 15,0 0-1-15,0 0 13 16,0 0 0-16,0 0-4 0,0 0 2 16,0 0-4-16,0 0-2 15,0 0 0-15,0 0 3 16,0 0-3-16,0 0 2 0,0 0-2 16,-52-51-3-16,12 10-10 15,40 41 34-15,-46-60-31 0,20 8 10 16,0 1-12-16,0 2 5 15,6-3 0-15,7 0 10 16,6 8-18-16,7-2 22 16,0 46-20-16,-6-55 10 0,6 55 12 15,-7-44-18-15,7 44 9 16,0 0 8-16,0 0-13 16,0 0 9-16,0 0-4 0,-7-41-14 15,7 41 17-15,0 0-8 16,0 0 5-16,0 0 3 15,0 0-8-15,0 0 1 0,0 0 4 16,0 0 6-16,0 48-13 16,0-48 7-16,-6 55 4 0,6-55 12 15,-7 61-24 1,7-61 13-16,-13 62-5 0,13-62 0 16,-13 59 3-16,13-59-3 15,-33 64-7-15,7-19 7 0,26-45-5 16,-20 55 5-16,7-11-3 15,13-44 6-15,-20 64-8 16,1-12 5-16,12-8 0 0,7-44 0 16,-20 64 5-16,14-16 0 15,6-48 2-15,-20 55 16 16,20-55 8-16,-20 53-1 0,20-53-4 16,0 0-10-16,-19 48-4 15,19-48-12-15,0 0 2 16,0 0 4-16,0 0 0 15,0 0 1-15,0 0-2 0,0 0-3 16,0 0-2-16,0 0-4 16,0 0 7-16,0 0-3 0,0 0 11 15,0 0-11-15,19-48 0 16,-19 48 0-16,27-41 0 16,-27 41 0-16,19-56 5 0,1 12-11 15,-20 44 33-15,26-59-37 16,-6 6 2-16,0 1-1 15,-1 1 9-15,8-13-12 16,-1 1-11-16,0-1 20 0,-6 1-2 16,6 12 12-16,-13 6-7 15,-13 45 2-15,20-45-6 16,-20 45-4-16,0 0 15 0,0 0-7 16,13-41 7-16,-13 41-7 15,0 0 0-15,0 0-7 16,0 0 3-16,0 0 11 0,0 0-10 15,0 0-2-15,0 0 5 16,0 0-4-16,7 56 8 0,-7-56-12 16,13 60 5-1,0-8 3-15,-13-52 7 0,20 66-14 16,6-13 0-16,0-5 3 16,1-4-1-16,-27-44 10 0,52 57-5 15,-6-17 6-15,-46-40-6 16,46 37 3-16,-46-37-6 15,0 0 14-15,46 37-11 0,-46-37 3 16,0 0-14-16,0 0 27 16,0 0-14-16,0 0 2 15,0 0-14-15,0 0 10 0,40 42 0 16,-40-42 19-16,0 0-31 16,0 0 12-16,0 0 7 15,0 0 0-15,0 0-34 0,0 0 37 16,0 0-10-16,0 0 2 15,39 48 6-15,-39-48-20 16,0 0 27-16,0 0-4 0,0 0 8 16,0 0 5-16,0 0-2 15,0 0 9-15,0 0-16 16,0 0 0-16,0 0-3 0,0 0 15 16,0 0-27-16,0 0 17 15,0 0-17-15,0 0 13 16,0 0-7-16,0 0 6 15,0 0 6-15,0 0 39 0,0 0-93 16,0 0 36-16,0 0-20 16,0 0 12-16,0 0 33 15,0 0-22-15,0 0 17 0,0 0-26 16,0 0 9-16,0 0-3 16,0 0 0-16,0 0-10 0,0 0 15 15,0 0-5-15,0 0-139 16,0 0-162-16,0 0-107 15,0 0-152-15,0 0-298 0,0 0-142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35.89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383 0 804 0,'0'0'141'16,"0"0"111"-16,0 0-19 15,0 0 48-15,0 0-21 0,0 0-28 16,0 0-48-16,0 0-46 15,0 0-24-15,0 0 39 0,0 0 37 16,0 0-49-16,0 0-20 16,0 0-15-16,6 37-29 15,-12 0-8-15,6-37-10 0,-26 48-6 16,-1-7-12 0,27-41-11-16,-39 37-8 0,39-37 8 15,-47 33-16-15,47-33 14 16,-40 18-12-16,40-18-5 0,-46 4-7 15,46-4 13-15,-39-15-3 16,39 15 9-16,0 0-10 16,-40-59-5-16,13 15 7 0,27 44 6 15,-33-45 1-15,33 45-15 16,0 0 15-16,0 0-8 16,-19-44 0-16,19 44 1 0,0 0-2 15,0 0-7-15,0 0 22 16,0 0 1-16,0 0 17 15,0 0 31-15,0 0 17 16,0 0-15-16,0 0-10 0,0 0 20 16,0 52 42-16,0-52-57 15,6 63 13-15,1-8-4 0,-1-7 15 16,-6-4-7-16,7 4-12 16,-7-48-18-16,13 63 15 15,-6-11 37-15,-1-11 15 0,-6-41-44 16,0 48-2-16,0-48-75 15,0 0 26-15,0 0 0 16,0 44-9-16,0-44-17 16,0 0 35-16,0 0-8 0,0 0-13 15,0 0 38-15,0 0-19 16,0 0-8-16,0 0 36 16,0 0-34-16,0 0-17 0,0 0-14 15,7 44 36-15,-7-44-39 16,0 0 0-16,0 0 11 0,0 0-24 15,0 0 18-15,0 0 3 16,0 0-8-16,0 0 0 16,0 0 20-16,0 0-20 0,0 0 36 15,0 0-57-15,0 0-59 16,0 0-294-16,0 0-297 16,0 0-67-16,0 0-2 15,0 0-175-15,0 0-213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38.98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562 0 872 0,'0'0'142'0,"0"0"82"15,0 0 23-15,0 0-83 16,0 0-2-16,0 0 59 16,0 0-20-16,0 0-14 15,0 0-19-15,0 0-42 0,-7 37-6 16,7-4-30-16,0-33-19 16,-7 41-5-16,-6-4 0 0,7-7-27 15,-14-1 7-15,20-29-15 16,-20 41-6-16,20-41-13 15,0 0-6-15,-39 37 2 0,39-37 3 16,0 0-7-16,0 0 11 16,0 0-27-16,-40 7 19 0,40-7-22 15,0 0 32-15,-32-52-20 16,12 8-11-16,13 0 19 16,1 10-10-16,6 34-3 15,0 0 10-15,-13-37 2 0,13 37-20 16,0 0 19-16,0 0-18 15,0 0 24-15,0 0-12 0,0 0 14 16,0 0 18-16,0 0-22 16,0 0 17-16,0 0 3 15,0 0 13-15,-40 23 1 0,40-23-19 16,-39 26-1-16,39-26-16 16,-46 18-1-16,6-11 4 0,40-7-8 15,-39 0 9 1,39 0-9-16,-46-18 4 0,46 18 0 15,-40-30-10-15,40 30 14 16,0 0-13-16,0 0 5 0,-39-37 7 16,39 37-14-16,0 0-3 15,0 0 13-15,0 0-14 0,0 0 11 16,0 0 0-16,0 0 18 16,0 0 19-16,0 0 10 15,0 0 4-15,0 0 7 0,-7 48 26 16,7-7-5-16,7 0-1 15,6-1-3-15,0 5-15 16,0-5 14-16,1 5-4 16,-1-8-18-16,0 3 6 0,-13-40 15 15,13 48-19-15,-6-11 1 16,-7-37 3-16,6 41-28 0,-6-41 37 16,0 0 5-16,13 52-29 15,-13-52 1-15,7 40 8 0,-7-40-44 16,0 0 36-16,0 0-25 15,6 48-5-15,-6-48 8 16,0 0-11-16,0 0 10 0,0 0-18 16,0 0 0-16,0 0-16 15,0 0 31-15,0 0-22 16,7 48 21-16,-7-48-14 0,0 0-6 16,0 0-30-16,0 0 53 15,7 48-4-15,-7-48 9 16,0 0-41-16,0 0 31 0,0 0-32 15,0 0 24-15,0 0 3 16,6 45 0-16,-6-45-127 0,0 0-155 16,0 0-109-16,0 0-89 15,0 0-163-15,0 0-331 16,0 0-88-16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8:42.49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758 0 587 0,'0'0'101'0,"0"0"85"16,0 0 31-16,0 0-34 15,0 0 56-15,33 8 28 0,-33-8-98 16,0 0-7-16,6 44-8 16,-6-3-20-16,0 3-25 0,-13-7-1 15,0 3-51-15,0-3-20 16,0 0 0-16,-14-3-33 0,8-1 13 16,19-33-22-16,-46 37 5 15,13-11 7-15,-8-4-15 16,9-11 27-16,32-11-19 15,-40 7 7-15,40-7-11 0,-26-15 8 16,26 15-11-16,-26-36 7 16,12-5-6-16,8-3 6 0,6-4 0 15,0 3 7-15,0 5-7 16,0 10 0-16,0 30-11 0,6-30 16 16,-6 30 10-16,0 0-29 15,0 0 10-15,0 0 19 0,0 0-12 16,0 0 34-16,0 0-9 15,0 0 17-15,0 0 28 16,0 0-15-16,0 0-13 0,0 0-10 16,-39 34-19-16,6-16-16 15,-13-7 13-15,-6-3-20 0,6-8 11 16,-1-4 2-16,1 4-6 16,6-7 0-16,7-5 3 15,33 12 9-15,0 0-4 0,-33-29 28 16,33 29-18-16,0 0 1 15,0 0 5-15,-26-30-24 0,26 30 11 16,0 0 4-16,0 0 44 16,0 48-6-16,7-3 1 0,-1 6 1 15,7 5 21-15,1-1-17 16,-1 12-4-16,6-1 116 0,-5 5-73 16,5-1-30-16,1-4-24 15,0 4 19-15,-1-3-2 16,1-15-20-16,1-1-15 0,-21-51-5 15,20 48-21-15,-20-48 17 16,0 0-17-16,0 0 15 0,19 48-18 16,-19-48 14-16,0 0-8 15,0 0-3-15,0 0-142 0,0 0-150 16,0 0-100-16,0 0-260 16,0 0-331-16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6:05.1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7787 1355 561 0,'0'0'143'0,"0"0"44"0,0 0 51 16,0 0 29-16,6-37-26 16,-6 37-25-16,0 0-10 15,0 0-31-15,0 0-23 0,0 0-10 16,0 0 17-16,0 0-26 16,0 0 12-16,0 0-10 15,0 0-19-15,-6 37 17 0,-1 3-26 16,-6 5 5-16,-13 14-6 15,-7 0-32-15,6 4-13 16,-12-4 9-16,6 4-17 16,-6 3 3-16,6-3-32 0,7-8-24 15,-7-7 20-15,13-11-15 16,20-37 8-16,-26 41-7 0,26-41-3 16,0 0 37-16,0 0 26 15,0 0-10-15,0 0-8 16,0 0-26-16,0 0-15 0,19-52 31 15,1 0-45-15,0-7 2 16,0 4 2-16,-1 3-6 0,1 4 5 16,-13 4 6-1,6 3-6-15,-13 41 11 0,19-44 3 16,-19 44-14-16,14-41-4 16,-14 41 17-16,19-37-12 0,-19 37-13 15,33-40-12-15,-33 40 42 16,26-34-10-16,-26 34-4 0,40-29 11 15,-7 7-11-15,-33 22-9 16,26-23 16-16,-26 23-11 16,0 0-5-16,0 0 20 0,0 0-4 15,33-14 8-15,-33 14-6 16,0 0-3-16,0 0 0 16,0 0 11-16,0 0-10 15,0 0-7-15,0 0 19 0,0 0-9 16,0 0-27-16,0 0 21 15,0 0-4-15,0 0 2 0,0 0-9 16,0 0 21-16,0 0-24 16,39 44 21-16,-6-3 11 15,-33-41-3-15,46 55 0 0,0-7 50 16,-6-4 17-16,6 5 4 16,0 2-16-16,13-3-32 0,-7 4-8 15,1 3 15 1,-7-3-25-16,-46-52-5 0,72 70 12 15,-26-22-31-15,-46-48 8 16,59 48 10-16,-59-48-23 0,40 37 34 16,-40-37-8-16,0 0 12 15,0 0-30-15,0 0 19 16,0 0-6-16,0 0-32 0,0 0 34 16,0 0-47-16,0 0 53 15,0 0-14-15,0 0 8 0,0 0-18 16,0 0 4-16,0 0 1 15,0 0 5-15,0 0-27 16,-53 15-1-16,53-15 45 16,-59 7-34-16,6-3 19 0,7 4 1 15,0-5-19-15,-6-3 44 16,-1 0-89-16,1-3 48 16,-1 3 21-16,-6 0-5 0,0 0-33 15,0 3 86-15,0 1-95 16,-1 0 1-16,1-1 25 0,0 5 9 15,7-5-17-15,-1 5 37 16,14 3-34-16,39-11-7 16,-60 11 18-16,60-11-14 0,-52 7 14 15,52-7-23-15,-53 8 29 16,53-8 0-16,0 0 11 0,-52 7-35 16,52-7 15-16,0 0 5 15,0 0-15-15,0 0-3 16,0 0 39-16,0 0-96 15,0 0-157-15,0 0-195 0,0 0-91 16,0 0-212-16,0 0-501 16</inkml:trace>
  <inkml:trace contextRef="#ctx0" brushRef="#br0" timeOffset="723">7005 2870 1038 0,'0'0'236'15,"0"0"62"-15,0 0 11 0,0 0-50 16,0 0-7-16,0 0-17 16,0 0-27-16,-27 41-6 15,-12 11-27-15,-14 7-26 16,-12 11-21-16,-8 8-2 0,-12 3 8 15,-14 4-4-15,-6 4-19 16,-7-1-29-16,1 1 18 16,-14 0 2-16,0 3-8 0,7 4-6 15,-7 0-13-15,7-7-7 16,-1-4 29-16,8-4 22 0,5-3-11 16,8-12-4-16,12-3-19 15,21-10-22-15,12-5-16 16,53-48-5-16,-52 51-48 15,52-51 64-15,-40 48-53 0,40-48 1 16,0 0-3-16,0 0 25 16,-33 45-13-16,33-45-21 15,0 0 13-15,0 0-16 0,0 0 34 16,0 0-20-16,0 0 17 16,0 0-46-16,0 0-61 15,0 0-252-15,0 0-127 0,0 0-51 16,0 0-44-16,0 0-209 15,0 0-293-15</inkml:trace>
  <inkml:trace contextRef="#ctx0" brushRef="#br0" timeOffset="1247">4251 4900 979 0,'0'0'330'16,"0"0"-33"-16,0 0-48 15,0 0-41-15,0 0-12 0,-39 0-1 16,39 0-11-16,-40 7-25 16,40-7 4-16,0 0-49 15,0 0-20-15,0 0-20 0,0 0-5 16,0 0 51-16,0 0-8 16,0 0-8-16,7 41-8 0,-7-41-8 15,66 37 17 1,6-8 22-16,20-7-12 0,13-3-15 15,20-1-18-15,0 1-13 16,19-8-14-16,7-4-29 16,1-3-12-16,-21-8-8 0,-13-3 4 15,-32 0-3-15,-7 7-3 16,-27-4 1-16,-12 4 0 0,-40 0-5 16,0 0 8-16,0 0-22 15,0 0-15-15,0 0-95 16,0 0-69-16,0 0-53 0,-7-30-34 15,7 30-79-15,0 0-223 16,-46-29-290-16,0 10-26 16</inkml:trace>
  <inkml:trace contextRef="#ctx0" brushRef="#br0" timeOffset="1696">4054 4996 1201 0,'0'0'333'0,"-39"-26"28"16,39 26-31-16,0 0-47 0,0 0-46 15,0 0-64 1,0 0-47-16,0 0 35 0,0 0 2 15,0 0-10-15,-7 59-11 16,14 0-8-16,6 4 13 0,13 7 8 16,7 4 13-16,0 4 17 15,13-1-14-15,6 4-55 16,1 1 1-16,-1-12-6 0,1-4-14 16,6-3-15-16,-6-15-38 15,-53-48-33-15,65 59-7 16,-65-59 7-16,60 48 7 0,-60-48 5 15,0 0 10-15,0 0 5 16,0 0-7-16,0 0-24 16,0 0-4-16,0 0-23 15,0 0-22-15,0 0-191 0,0 0-55 16,0 0-76-16,0 0-49 16,0 0-38-16,0 0-135 0,0 0-292 15,0 0-47-15</inkml:trace>
  <inkml:trace contextRef="#ctx0" brushRef="#br0" timeOffset="2047">5539 4922 2168 0,'0'0'315'16,"-59"18"-7"-16,0 16-66 0,0 10-41 16,0 11-25-16,6 4 1 15,-6 8-12-15,0 3-2 16,0 8-17-16,-1-8-15 0,-5 4-15 16,6-4-14-16,-1-3-23 15,-5-5 19-15,6-3-3 16,6-3-23-16,7-8-6 15,46-48-43-15,-53 55-18 0,53-55-5 16,0 0-15-16,-32 45-2 16,32-45-69-16,0 0-71 15,0 0-136-15,0 0-94 0,0 0-142 16,0 0-359-16,32-41-334 16</inkml:trace>
  <inkml:trace contextRef="#ctx0" brushRef="#br0" timeOffset="3000">8240 2745 1228 0,'0'0'243'0,"0"0"4"0,0 0-39 15,0 0 58-15,0 0 8 16,13 44 50-16,13 19-35 16,14 18-44-16,6 23-7 0,13 6-26 15,20 9-14-15,19 3 10 16,8 0-27-16,-1 7-12 16,6 0-24-16,1-7-43 15,-13-4 15-15,-1-7-18 0,1-7-32 16,-7-16 8-16,-20-6-33 15,0-15-17-15,-12-15 40 0,-21-12-34 16,-39-40 31-16,0 0 111 16,46 37-43-16,-46-37-42 15,0 0-37-15,0 0-32 0,0 0 2 16,0 0-14-16,0 0-2 16,0 0-32-16,0 0 24 0,0 0-6 15,0 0-23-15,0 0-67 16,0 0-173-16,0 0-142 15,0 0-112-15,0 0-14 16,0 0-66-16,0 0-324 0,7-37-122 16</inkml:trace>
  <inkml:trace contextRef="#ctx0" brushRef="#br0" timeOffset="3572">9094 4785 393 0,'0'0'62'0,"0"0"40"0,-46-7 28 16,46 7 30-16,0 0 61 15,0 0-67-15,0 0 97 16,0 0 20-16,0 0 34 0,0 0 12 16,-6 44-49-16,6-44-51 15,72 33-25-15,20-14-33 0,13-4-14 16,33-12-25-16,7-3 5 16,12 0-14-16,1-3-38 15,0-8-25-15,-7-1-16 16,-20 5-13-16,-12-8-10 15,-21 12-3-15,-12-5-6 0,-27 1 0 16,-13 3 11-16,-46 4 3 16,0 0 3-16,46 0-17 0,-46 0-12 15,0 0-42-15,0 0-51 16,0 0-67-16,0 0-85 16,0 0-117-16,0 0-171 0,0 0-194 15,-53 41 35-15</inkml:trace>
  <inkml:trace contextRef="#ctx0" brushRef="#br0" timeOffset="4155">9153 5107 774 0,'0'0'259'0,"0"0"16"0,0 0 22 16,0 0 1-16,0 0-103 16,0 0-48-16,0 0-8 15,0 0 48-15,0 0 5 16,0 0-2-16,20 51-31 0,13 5-23 15,13 10-29-15,13 4-11 16,7 8-6-16,0 0-4 0,6-1 7 16,0-7-5-16,0-3-9 15,-6-12-27-15,-13-3-16 16,-1-4-6-16,-52-48 4 0,46 52 4 16,-46-52 3-16,0 0-7 15,0 0 11-15,0 0 23 16,0 0-50-16,0 0 1 15,0 0-9-15,46 37 4 0,-46-37-17 16,0 0-16-16,0 0-64 16,0 0-116-16,40-4-88 15,-40 4-120-15,0 0-271 0,33-44-359 16</inkml:trace>
  <inkml:trace contextRef="#ctx0" brushRef="#br0" timeOffset="4676">10494 4652 733 0,'0'0'4'16,"0"0"54"-16,0 0 38 16,0 0-2-16,0 0 40 0,0 0 16 15,0 0 20-15,0 0 32 16,0 0 6-16,0 0 1 0,0 0 31 16,0 0 11-16,0 0-25 15,0 0-24-15,-7 52-23 16,-12-4 0-16,-1-4-14 15,-6 8 11-15,-1 3 28 0,-6 8-8 16,1 7 21-16,-8 8 3 16,-6 11 10-16,0-1-18 15,-6 1 14-15,-7 3-34 0,-14-3-17 16,8-4-55-16,-1-7 18 16,13-5-23-16,7-10-40 15,0-4 2-15,13-11-29 0,33-48-24 16,-32 60 3-16,32-60 7 15,0 0-23-15,-33 51-15 16,33-51 4-16,0 0-4 16,0 0-18-16,0 0 6 0,0 0-193 15,0 0-273-15,0 0-182 16,0 0-31-16,52-7-54 0,-6-8-418 16</inkml:trace>
  <inkml:trace contextRef="#ctx0" brushRef="#br0" timeOffset="5847">3706 6567 1379 0,'-59'66'377'16,"-20"19"11"-16,-13 23-33 15,-26 17-75-15,-20 12-57 0,-14 11-15 16,-5-1-44-16,-8 1-5 16,-5 4-2-16,5-5 9 0,8 1-14 15,5-3-12-15,14-12-20 16,14-3-7-16,5-12-31 0,8-15-44 16,12-7 14-16,14-14-10 15,12-8-20-15,8-8 11 16,-1-14-29-16,13-8 13 0,7-3-17 15,46-41 9-15,-46 40 3 16,46-40-1-16,-39 26 1 16,39-26-19-16,0 0 18 0,0 0 2 15,0 0 3-15,0 0-27 16,0 0-7-16,0 0 0 16,0 0 6-16,0 0-95 0,0 0-154 15,-26-3-85-15,26 3-46 16,0 0-135-16,-14-37-334 15,14 37-136-15</inkml:trace>
  <inkml:trace contextRef="#ctx0" brushRef="#br0" timeOffset="8192">538 9605 1082 0,'0'0'260'0,"0"0"35"16,0 0-56-16,0 0-25 15,0 0 26-15,0 0-38 0,-13 33-29 16,0 4 4-16,0 7-32 16,-7 4 7-16,-6 13 7 0,-7-2-22 15,0 0-8 1,-6 11-21-16,-1-4-22 0,-12 1-11 15,6-1 7-15,-7-3-18 16,14-4-12-16,-1-7-23 0,8-8-15 16,32-44-7-16,0 0 0 15,-46 48 2-15,46-48-15 16,0 0 6-16,0 0 0 0,0 0 3 16,0 0-13-16,0 0 4 15,0 0-1-15,0 0 7 16,0 0-5-16,0 0 9 15,0 0-7-15,0 0 6 0,0 0 0 16,0 0-3-16,0 0 2 16,52-48-6-16,-12 11 4 0,-14 4-31 15,0-7-18-15,7-5-11 16,0-6-18-16,0-16-15 0,0-14 5 16,6-15 14-16,0-4 34 15,-6 3 16-15,-6 12 16 16,-1 15 4-16,-6 11 6 0,-7 18-8 15,0 8 10-15,-13 33-4 16,0 0 0-16,0 0 2 16,6-26-7-16,-6 26 5 15,0 0 7-15,0 0-7 0,0 0-10 16,0 0 5-16,0 0 5 16,0 0 4-16,0 0-8 0,0 0 4 15,0 0 0-15,0 0 0 16,0 0 0-16,0 0 4 15,0 0-4-15,7 37 0 0,-7-4 0 16,13 4 6-16,-6 7 25 16,12 8 3-16,1 3 6 0,6 5-11 15,7 3 10-15,0 4-2 16,7-8-11-16,-1 0-13 0,0-3-2 16,7-5-1-1,0-3-15-15,0-3 7 0,0-5-5 16,-6-3 3-16,-7-7 0 15,-33-30 12-15,39 29-22 0,-39-29 10 16,0 0 0-16,0 0 0 16,0 0 0-16,40 22 0 15,-40-22 8-15,0 0 4 0,0 0 6 16,0 0 1-16,0 0-6 16,-46 41-2-16,-7-19 2 0,0-11-13 15,-12 0 0-15,-14 1 6 16,0-5-2-16,0-3 0 15,7-4-4-15,0 0 3 16,6-4-8-16,7-3 5 0,13-5 3 16,6 5 8-16,40 7-22 15,0 0 6-15,-39-11-4 0,39 11-65 16,0 0-92-16,0 0-90 16,0 0-186-16,0 0-335 15,52-44-212-15</inkml:trace>
  <inkml:trace contextRef="#ctx0" brushRef="#br0" timeOffset="8912">3890 7287 944 0,'0'0'340'16,"0"0"-17"-16,13-37-34 16,-13 37-56-16,0 0-11 0,0 0 101 15,0 45-31-15,-7 18-72 16,7 22-39-16,-6 14 4 0,6 20-8 16,6 14 8-16,7 3-12 15,7 9-7-15,6 3-2 16,1-4-12-16,12-3-5 0,-6-8-34 15,6-11-29-15,14-12-35 16,-7-3 0-16,0-14-1 16,-7-12 20-16,-6-7-10 0,-6-15 0 15,-8-11 4-15,-6-11-11 16,-13-37 14-16,14 41-5 0,-14-41-8 16,0 0 6-16,0 0-23 15,0 0 7-15,0 0 12 16,0 0-42-16,0 0 30 0,0 0-30 15,0 0-12-15,0 0 6 16,0 0 5-16,0 0-258 0,0 0-169 16,0 0-114-16,0 0-55 15,26-37-76-15,-26 37-312 0,0 0-136 16</inkml:trace>
  <inkml:trace contextRef="#ctx0" brushRef="#br0" timeOffset="9999">4153 9786 961 0,'-14'42'405'15,"14"-42"13"-15,-13 48-34 0,-6-8-58 16,-1-3-50-16,0 4-54 16,0 7-59-16,1 0-42 15,-8 4-10-15,8 3-6 0,-1-3 7 16,7-1-27-16,-13 9-18 16,6-1-15-16,0 0-21 15,0-8-15-15,7 1-7 0,-6-11-5 16,12-8 0-16,7-33 7 15,-13 30-6-15,13-30 0 16,0 0 0-16,0 0 11 0,0 0-1 16,0 0-5-16,39-37-10 15,1-11-5-15,-7-8 0 0,6-14-17 16,0-11-16-16,-6-4 9 16,0-4 13-16,-7 0 10 0,1 12 11 15,-14 7-5-15,0 7 4 16,-6 11-4-16,-7 8 0 15,0 10 4-15,0 34-11 16,6-34-1-16,-6 34 5 0,0 0 0 16,0 0-2-16,0 0 0 15,0 0-5-15,0 0 6 0,0 0 13 16,0 0-6-16,0 0-3 16,26 19 4-16,-26-19-11 0,46 53 20 15,-6-5 31-15,-1 3 2 16,7 5-8-16,0-1 12 15,0-3-13-15,13 3-12 0,1-7-10 16,-1 0-7-16,0-3-6 16,0-8-2-16,-6 0 0 15,6-8 0-15,-13-3 0 0,-13-8 7 16,-33-18-7-16,26 19 14 16,-26-19-6-16,0 0 22 15,0 0 14-15,0 0 16 0,0 0 1 16,0 0-18-16,0 0 1 15,-13 41 8-15,13-41 8 0,-53 29-5 16,1-10-8-16,-1-8-17 16,-6-4-13-16,0 4-4 0,0-3-13 15,-7 3-11-15,0-4-2 16,-6-3 19-16,6-4-6 16,7 0-4-16,0-11 19 15,13-4-3-15,6 0-9 0,40 15-13 16,-39-30-80-16,39 30-125 15,0 0-94-15,-33-40-57 0,33 40-120 16,-6-41-301-16,19-3-254 16</inkml:trace>
  <inkml:trace contextRef="#ctx0" brushRef="#br0" timeOffset="10624">5335 6704 750 0,'0'0'234'16,"0"0"93"-16,-13 29 27 16,13 16-27-16,13 14 4 0,7 15-45 15,6 25-62-15,7 16-48 16,13 14-8-16,7 12-35 16,6 10-11-16,0 0-23 0,0 5-19 15,0-5 0-15,7 2-3 16,6-9-11-16,1-4-14 15,-1-18-6-15,-6-11-10 0,6-8-14 16,-6-18 9-16,-7-18 3 16,-13-12 5-16,0-7 8 0,-46-48 25 15,39 37 10-15,-39-37 9 16,0 0-9-16,0 0-7 0,0 0-57 16,0 0-10-16,0 0 14 15,0 0 1-15,0 0-33 16,0 0-1-16,0 0-112 15,0 0-136-15,0 0-111 0,0 0-119 16,0 0-352-16,0 0-282 16</inkml:trace>
  <inkml:trace contextRef="#ctx0" brushRef="#br0" timeOffset="11479">7070 9505 1186 0,'0'0'293'16,"0"0"91"-16,0 0-33 15,-26-7-98-15,26 7-49 0,-26 14-16 16,-1 12-54-16,8 8-21 16,-8 10 18-16,1 8-16 15,6 7-15-15,-12 12 10 0,5-1-23 16,-6 4-29-16,1 7-24 15,-1-3-5-15,6-8 8 0,1-3-33 16,6-8 0-16,1-8 10 16,19-51-9-16,-13 45-9 15,13-45 7-15,-7 37 1 0,7-37 20 16,0 0 21-16,0 0-19 16,0 0-8-16,33-22 11 0,-7-15-23 15,7-11-13-15,13-12 7 16,-7-13-11-16,7-16-8 15,0-7-26-15,0-11-12 0,-6-12 22 16,-7 0 18-16,-7 8 11 16,0 15 1-16,-13 15 1 0,-6 15 13 15,6 18-14-15,-13 7-8 16,0 41 13-16,7-30 6 16,-7 30-6-16,0 0-10 0,0 0 10 15,6 45 22-15,7 6 13 16,7 5 9-16,0 10 15 0,6 1-2 15,7 3 19-15,0 0-2 16,6-7-9-16,14 4-7 0,-1-7-31 16,8-1-7-16,5-7-7 15,1-4-1-15,0 0 2 16,-1-8-14-16,-5-3 0 0,-1-4 0 16,-7-3 0-16,-6-8 2 15,-13-7 0-15,-33-15 1 0,33 18 1 16,-33-18 31-16,0 0 37 15,0 0-30-15,0 0-19 16,-39 11-10-16,-21-3 1 0,-12-4-3 16,-20-4-2-16,-13 3-6 15,-13 1 2-15,-1 3-1 0,1-3-7 16,6 7 7-16,1-4-4 16,19 1 0-16,13-8 3 15,13 4-11-15,27-8 2 0,39 4-160 16,-40-8-181-16,40 8-114 15,-13-36-280-15,20-12-505 0</inkml:trace>
  <inkml:trace contextRef="#ctx0" brushRef="#br0" timeOffset="12072">10185 6626 776 0,'0'0'172'0,"0"0"115"16,46 4 45-16,-46-4-31 15,20 40 57-15,-20 16-41 16,-7 21-54-16,-13 19-24 0,1 26-36 16,-14 11-32-1,-6 11-38-15,-1 1-41 0,1-5-7 16,-1-3 2-16,7-12-43 15,7-3-19-15,0-6 2 0,6-13-20 16,7-14-7-16,6-12 9 16,-6-14-5-16,7-11-13 0,-1-15 14 15,7-37-10-15,0 0-71 16,0 0-79-16,0 0-82 16,0 0-83-16,0 0-137 0,0 0-191 15,0 0-80-15</inkml:trace>
  <inkml:trace contextRef="#ctx0" brushRef="#br0" timeOffset="13512">10041 9017 1069 0,'0'0'335'15,"0"0"66"-15,0 0-85 16,0 0-77-16,0 0-7 15,0 0-2-15,0 0-33 0,-14 48-20 16,-5 12-45-16,-1 13-8 16,-6 9-28-16,-1 3 7 0,1 3-8 15,-13-3-1-15,6 4-16 16,-13-8-30-16,6-7-10 0,8-3-29 16,5-15 14-16,1-8-23 15,13-11-6-15,13-37 17 16,-13 33-11-16,13-33 8 15,0 0-8-15,0 0-5 0,0 0 10 16,0 0-5-16,39-48 0 16,1-7-52-16,6-16 4 0,0-15-31 15,0-17-7-15,0-15-1 16,-7-4 41-16,7 0 11 0,-7 11 22 16,-6 15 6-16,-13 18 3 15,0 19 4-15,-1 11-5 0,-19 48 10 16,13-37-9-16,-13 37 17 15,0 0 39-15,0 0 3 16,20 48-18-16,0 15 10 16,-7 18 40-16,7 12-32 0,-1 10 19 15,8-3-12-15,-1 3-3 16,7-3 12-16,0-7-49 0,0-12 7 16,6-3-29-16,-6-18 13 15,-7-9-8-15,0-10-2 0,-26-41 14 16,0 0-6-16,0 0 12 15,20 33-27-15,-20-33 15 16,0 0-15-16,0 0 6 0,0 0-2 16,-33-4-8-16,0 1 12 15,1-1-10-15,-1 0 11 0,-7 4-15 16,-12 0 25-16,-1 4-12 16,-6-4 2-16,-7 4 1 15,-6-4-6-15,6-4 4 0,-6-3-24 16,6-1 27-16,1 1-7 15,12 0-29-15,1-5-116 16,12 1-93-16,7-3-89 0,33 14-153 16,0 0-240-16,-6-60-222 15</inkml:trace>
  <inkml:trace contextRef="#ctx0" brushRef="#br0" timeOffset="14128">10947 6342 838 0,'0'0'298'15,"20"73"107"-15,13-2 21 16,19 10-42-16,8 11-65 16,12 19-42-16,7 18-64 15,13 12-43-15,6 3-41 0,1 0-21 16,-1-7-43-16,1-8 6 15,6-11-31-15,-13-11-13 16,0-18-8-16,-6-11-3 0,-14-11-16 16,-6-11 16-16,-14-16-20 15,-52-40 17-15,46 37-10 0,-46-37 27 16,0 0-5-16,0 0 4 16,0 0-25-16,0 0 7 15,0 0-14-15,0 0 10 0,0 0-14 16,0 0 7-16,0 0-55 15,0 0-75-15,0 0-113 16,0 0-91-16,0 0-246 16,40-11-336-16</inkml:trace>
  <inkml:trace contextRef="#ctx0" brushRef="#br0" timeOffset="15020">12899 8759 702 0,'0'0'107'16,"0"0"109"0,0 0 70-16,-33-52-11 0,33 52-1 15,0 0-48-15,0 0-77 16,0 0 24-16,0 0 39 0,0 0 2 15,-33 41-23-15,7 14 3 16,-7 19-47-16,7 15-33 16,-7 18-15-16,-6 4-7 0,6 7 24 15,-13-4-20-15,6-6-35 16,1-9-11-16,-1-6-9 0,8-19 2 16,5-14-18-16,8-16 0 15,-1-11-12-15,20-33-5 16,0 0 3-16,0 0 8 15,0 0-8-15,0 0-1 16,0 0-10-16,20-33 3 0,6-26 1 16,7-20-13-16,6-13 9 15,1-19-18-15,6-14-7 0,-7-5-1 16,-6-6 10-16,6 14 8 16,-6 18-10-16,-7 19 21 15,-6 15 3-15,-7 18 6 0,-13 52-9 16,0 0-16-16,0 0 8 15,0 0-1-15,0 0 11 0,0 0-8 16,27 67 5 0,-8 10 17-16,-6 8 16 0,7 11 13 15,6 4 53-15,7 4-7 16,8-5-15-16,11-3-30 16,-6-11-3-16,0-7-6 0,0-8-12 15,0-11 7-15,0-14-9 16,-46-45-14-16,46 49-12 0,-46-49 5 15,0 0 5-15,0 0-6 16,40 33 3-16,-40-33 5 16,0 0-12-16,0 0-11 0,0 0 20 15,0 0-9-15,0 0 22 16,0 0-30-16,0 0-1 16,0 0-17-16,-46 18 45 0,-13-14-22 15,6 0 41-15,-6-8-50 16,0 4 12-16,0 0-42 15,-2-4 54-15,9-3 3 16,6 0-63-16,0 3-190 0,6 0-135 16,1-3-87-16,39 7-223 15,-39-15-422-15</inkml:trace>
  <inkml:trace contextRef="#ctx0" brushRef="#br0" timeOffset="15791">12354 6030 798 0,'52'8'198'0,"-52"-8"21"0,66 14 121 15,-7 12 25-15,0 4-14 16,7 10-65-16,19 12-47 15,14 8-33-15,19 14-27 16,34 15-54-16,19 11-10 0,26 10-34 16,27 12-13-16,12 11-23 15,1 0-23-15,-1 0-10 16,-6-7 1-16,-19-19-13 0,-14-11 0 16,-26-18 10-16,-27-19-13 15,-25-11 3-15,-34-15 8 0,-13-11-2 16,-72-22 3-16,46 15-6 15,-46-15 1-15,0 0-11 16,0 0 1-16,0 0-1 0,0 0-19 16,0 0-63-16,0 0-82 15,0 0-107-15,0 0-203 16,0 0-345-16,0 0 60 16</inkml:trace>
  <inkml:trace contextRef="#ctx0" brushRef="#br0" timeOffset="16972">16021 8216 993 0,'0'0'360'0,"0"0"36"16,0 0-93 0,0 0-84-16,0 0-34 0,0 0 43 15,-52 7-7-15,52-7-43 16,-53 67-28-16,14 14-34 0,-1 8-3 16,8 14-7-16,-14 4-14 15,0 0-7-15,6 0-16 16,-6 1-7-16,0-9-12 0,13-3-14 15,-6-11-1-15,-1-11-17 16,1-11-7-16,13-11 0 16,6-15-11-16,20-37-14 0,0 0 31 15,0 0 21-15,0 0-16 16,0 0-19-16,0 0 0 16,0 0-11-16,0 0 11 0,7-56 1 15,-1 8-8-15,14 8 4 16,-7-5 0-16,7 1 0 15,6 0-4-15,-6-4 14 0,6-12-7 16,0-2 7-16,7-9-10 16,-7-13-27-16,1-5 6 15,12-11-17-15,-6 0 17 0,0 4-10 16,-7 11 20-16,-6 11 26 16,0 12-23-16,-1 10 8 15,-19 52-3-15,13-44-5 0,-13 44-1 16,0 0-6-16,0 0 22 15,0 0-13-15,0 0 16 16,0 0-13-16,0 0 0 16,46 25-11-16,-46-25 14 0,40 74 0 15,-7 4 0-15,-7 3 17 16,0 0 25-16,-6 4 14 0,13 0 31 16,0 0 20-16,6-3-11 15,1-1-19-15,6-7-23 16,6-4-3-16,14-3-23 0,0-8-3 15,-7-8-22-15,6-3 7 16,-12-7-8-16,-7-4 8 16,0-4-10-16,-7-11 17 15,-39-22-17-15,40 26 18 0,-40-26-31 16,0 0 3-16,0 0 18 16,0 0-12-16,0 0 4 15,0 0 0-15,0 0 10 0,26 37-15 16,-26-37 14-16,0 0-2 15,0 0 4-15,0 0-11 0,0 0 8 16,-39 11-8-16,-27-11-5 16,0-7-1-16,-19-1 10 15,-7-3-11-15,-13 0-4 0,6 0 11 16,-13 0-4-16,7 4-36 16,7-1-48-16,-1 1-58 15,14 0-58-15,-1-4-74 16,7 3-65-16,14 4-192 0,6-3-444 15</inkml:trace>
  <inkml:trace contextRef="#ctx0" brushRef="#br0" timeOffset="57215">20181 937 1365 0,'0'0'319'0,"0"0"15"16,33 30-76-16,-33-30-66 15,0 0-22-15,0 0-34 0,0 0-34 16,0 0-4-16,0 0-24 16,0 0 8-16,0 0-46 15,0 0-1-15,0 0-13 0,26-41-22 16,-6-1-7-16,-14-2 18 15,8-8-18-15,-8-10 10 16,1-5-3-16,-1 4-6 0,1 4 6 16,-7 11 0-16,0 11 0 15,0 37-14-15,0-33 8 0,0 33 6 16,0 0 2-16,0 0 18 16,0 0 0-16,26 52 10 0,-13-12-15 15,14 5-8-15,-8-5 15 16,1-3-13-16,6 0 13 15,7-7-11-15,-33-30-2 16,46 33 11-16,-13-11-8 0,-33-22 4 16,39 11-9-16,-39-11 8 15,33-7-1-15,-33 7-17 0,33-37 11 16,-13-15-20-16,-7 0 17 16,7-10-16-16,-7 6 11 0,0 4 10 15,-6 16-10-15,-1 6 0 16,-6 30-5-16,0 0-5 0,0 0 10 15,0 0 73-15,0 0-18 16,20 33-30-16,0 4-7 16,-7 4 12-16,6-8-11 15,8 4-15-15,6 0-4 0,-1-4 7 16,8-3 7-16,-1-4-6 16,-6-8-2-16,0-3-20 0,-33-15-123 15,39 11-97-15,-39-11-165 16,33 0-195-16,-33 0-203 0</inkml:trace>
  <inkml:trace contextRef="#ctx0" brushRef="#br0" timeOffset="57687">21633 319 1349 0,'33'-33'330'0,"-33"33"41"16,0 0-76-16,0 0-90 15,0 0-34-15,0-37-55 16,0 37-46-16,0 0-40 0,-39-22-11 16,-1 14-2-16,7 16-12 15,-6 7 0-15,6 14 7 0,-6 12 28 16,12 7 20-16,-5 7-19 16,12 1-21-16,0 3-15 15,20-4 5-15,0-3 0 0,13-8-3 16,7-3-2-16,0-12 6 15,-20-29-3-15,46 30-3 0,-13-15-5 16,-1-12-7-16,1-6 1 16,-33 3 10-16,33-30 7 0,-7-10-9 15,1-5-2-15,-8 1-10 16,-5-12 7-16,-1 5-8 0,-7 3 19 16,-6 7 8-16,0 8-1 15,0 33-15-15,0 0 4 0,0 0 17 16,0 0 15-16,0 0 2 15,0 0 3-15,13 37-9 16,1 7-12-16,-1-3-20 16,6-1 0-16,1 1-6 0,6-8 14 15,-26-33 6-15,40 34-79 16,-1-16-119-16,1-3-135 0,-40-15-187 16,52-8-165-16,1-3-25 15</inkml:trace>
  <inkml:trace contextRef="#ctx0" brushRef="#br0" timeOffset="58015">22343 371 1852 0,'-7'-41'331'0,"7"41"-17"0,0 0-99 0,-39-29-87 16,39 29-14-1,-39-19-40-15,39 19-44 0,0 0-22 16,-46-18 9-16,46 18-12 15,0 0-15-15,0 0 0 0,0 0-17 16,0 0 20-16,-20-37-16 16,20 37 1-16,0 0 2 0,0 0-1 15,0 0 27-15,0 0-6 16,39-8 11-16,-39 8-11 16,53 41 3-16,-7 3 9 0,-13 8 10 15,0 4 8-15,-7-1-13 0,0-3-7 16,-6-4-2-16,6-11-5 15,-26-37 1-15,20 37-33 16,-20-37-91-16,0 0-173 16,0 0-207-16,0 0-131 0,0 0 73 15</inkml:trace>
  <inkml:trace contextRef="#ctx0" brushRef="#br0" timeOffset="58215">22468 286 1301 0,'0'0'347'0,"6"-33"-32"0,-6 33-51 16,0 0 0-16,0 0-28 16,0 0 9-16,0 0-55 15,0 0-34-15,-32 55-35 0,5 4-22 16,1-3-34-16,0 3-24 16,-7 0-24-16,0-4-3 0,0 1-87 15,0-8-159-15,7-8-137 16,26-40-240-16,-33 41-302 15</inkml:trace>
  <inkml:trace contextRef="#ctx0" brushRef="#br0" timeOffset="59011">19208 692 807 0,'0'0'240'0,"-39"-18"26"16,39 18-5-16,0 0-67 16,-33-11-35-16,33 11-20 0,0 0 12 15,0 0-14-15,0 0 32 16,0 0 25-16,0 0-34 16,53 29-58-16,6-10-8 15,13-8-27-15,0-4-17 0,7-7-40 16,-6-3 2-16,-14-1-1 15,0-4-21-15,-13 1 19 0,-13 0-70 16,-33 7-112-16,0 0-160 16,0 0-241-16,39 0-152 0</inkml:trace>
  <inkml:trace contextRef="#ctx0" brushRef="#br0" timeOffset="59799">17467 1114 996 0,'0'0'255'16,"0"0"-13"-16,0 0-5 0,0 0-30 16,0 0-19-16,26-44-63 15,1 7 6-15,-14 4-43 0,0-8-20 16,7 1-41-16,-7-17 0 16,6-2-21-16,1-4 3 15,-7-7-1-15,-6 11-11 0,-1 4 26 16,1 14-1-16,0 11 9 15,-7 30-31-15,0 0-3 16,0 0-10-16,0 0 54 16,0 0 23-16,32 34 14 0,-12 10-28 15,0 4-12-15,6 0-7 16,-6-7 10-16,6 3 0 0,0-11-19 16,-26-33-5-16,0 0-13 15,27 45 20-15,-27-45-10 0,0 0-1 16,0 0 28-16,19 25 12 15,-19-25-30-15,0 0-6 16,20-29-14-16,-13-15-3 16,-1-16 4-16,7-6-1 0,7-8 3 15,-13 4-3-15,6 11-3 16,-7 14-10-16,1 12-7 0,-7 33 10 16,0 0-14-16,0 0 16 15,0 0 5-15,0 0 12 16,0 0 26-16,33 33-2 0,-13 12-10 15,-1 3-2-15,8 4-15 16,-14-1 12-16,13-3-24 0,0 0 10 16,-6-7-7-16,0 0 0 15,-7-8-92-15,-13-33-181 0,0 0-175 16,20 40-373-16,-20-40 45 16</inkml:trace>
  <inkml:trace contextRef="#ctx0" brushRef="#br0" timeOffset="60063">18380 323 1633 0,'0'0'349'0,"0"0"-55"15,-39-8-55 1,39 8-60-16,0 0-34 0,-20 37-13 15,14 0-46-15,6 0-9 16,6 4-39-16,7 0 13 0,1-1-33 16,5 5 2-16,-6-8-13 15,7-1-7-15,-7-6 10 0,-13-30-4 16,13 30-28-16,-13-30-113 16,0 0-85-16,0 0-201 0,0 0-349 15</inkml:trace>
  <inkml:trace contextRef="#ctx0" brushRef="#br0" timeOffset="60280">18387 38 1768 0,'0'0'315'16,"0"-40"-1"-16,0 40-77 0,0 0-87 15,0 0-104-15,0 0-24 16,0 0 6-16,0 0-11 0,0 0-135 16,0 0-233-16,39 18-212 15,1 8-62-15,-40-26 41 16</inkml:trace>
  <inkml:trace contextRef="#ctx0" brushRef="#br0" timeOffset="60715">18643 363 1167 0,'0'0'278'0,"0"0"37"15,0 0-19-15,0 0-126 16,0 0-17-16,0 0-32 0,0 0-50 16,33 26-13-16,-33-26-5 15,26 23-16-15,-26-23 4 16,40 25-11-16,-40-25 30 0,39 45 25 15,-6-5 11-15,-7 5-43 16,-6-5-4-16,-7 8-17 0,0-7-8 16,-6-8 5-16,0 1-24 15,-7-34 10-15,6 33-19 0,-6-33 12 16,0 0-8-16,0 0 11 16,0 0 5-16,0 0 1 15,0 0 1-15,0 0-6 0,0 0-12 16,13-56 3-16,7-10-13 15,-7-1 14-15,7 5 2 16,-7 10-18-16,0 7 23 0,-6 12-19 16,-7 33 2-16,0 0 16 15,0 0-19-15,0 0 12 0,0 0 12 16,0 0-4-16,19 45-8 16,-5 3 9-16,-1 0-18 15,6 0 11-15,1 3-80 0,0-3-233 16,-7 0-433-16,0-3-335 15</inkml:trace>
  <inkml:trace contextRef="#ctx0" brushRef="#br0" timeOffset="62104">20004 1177 1231 0,'6'59'74'0,"7"1"104"0,-13-1 25 16,13 3-58-16,-6-6-69 16,0-4-47-16,6-1-21 15,-13-51 24-15,6 59-32 0,-6-59-153 16,0 0-199-16,13 52-34 15,-13-52-30-15</inkml:trace>
  <inkml:trace contextRef="#ctx0" brushRef="#br0" timeOffset="62587">20142 1440 817 0,'0'0'157'15,"0"0"44"-15,0 0-105 0,0 0 97 16,0 0-10-16,59 40-30 16,20-10-24-16,19-8-28 0,14-4-24 15,32-6 2 1,27-5-42-16,20-7 4 0,-1 0-41 16,14-4 21-16,6 1 0 15,-6-5-16-15,-7-3-10 0,-13 0 10 16,-26 0-22-16,-13 0 23 15,-27 3 16-15,-13-3-31 16,-33 4 14-16,-13 3-26 0,-19 4 1 16,-14-3 41-16,-26 3-10 15,0 0-17-15,0 0 15 16,33 0-27-16,-33 0 35 16,0 0-13-16,0 0-4 0,0 0 10 15,0 0 90-15,0 0 41 0,0 0-36 16,0 0-61-1,0 0-17-15,7-34-15 0,-7 5 4 16,-14-1-2-16,8 1-19 16,-7-5-1-16,-7-6-12 0,13 3 4 15,-12 0 22-15,12 0 16 16,-6 4-41-16,13 33 14 0,-7-34 7 16,7 34-4-16,0 0-88 15,0 0-134-15,0 0-238 0,0 0-180 16,0 0-24-16</inkml:trace>
  <inkml:trace contextRef="#ctx0" brushRef="#br0" timeOffset="63587">17441 1332 739 0,'-46'30'0'0,"46"-30"17"0,0 0 67 15,0 0 69-15,-40 48 36 16,40-48 35-16,-13 67-30 15,7-8-57-15,6 3 56 16,6-2-47-16,1-5-58 0,-1 0-31 16,1 1-39-16,-7-56-16 15,13 66 24-15,-13-66-23 0,7 52 14 16,-7-52-5-16,0 0-27 16,0 0 12-16,0 0 16 0,0 0-53 15,0 0-41-15,0 0-10 16,0 0-10-16,0 0 2 15,0-52 86-15,0 52 13 0,6-55-29 16,-6 55 17-16,0 0 43 16,0-52-97-16,0 52 66 0,0 0 9 15,0 0 59-15,72-11-33 16,-6 11 2-16,6 11 47 16,20-7-21-16,14 7-41 0,18-4-1 15,8-3-3-15,19 0 25 16,13-4-33-16,14 0 6 15,-1-4 2-15,1-3-11 0,-14-1-23 16,-26 5 32-16,-20-5-2 16,-26-3-12-16,-26 4-2 0,-66 7 13 15,52-15 14-15,-52 15 14 16,0 0-14-16,0 0 10 0,0 0-28 16,0 0-9-1,0 0 33-15,0 0-23 0,-13-41 12 16,13 41 58-16,0 0-16 15,0 0-21-15,0 0-30 0,-33-44 29 16,33 44-20-16,0 0-22 16,-32-52 9-16,25 8 8 0,0 3-23 15,7-7-4-15,7-3 22 16,0 2-12-16,-1 5-9 0,1 7 0 16,-7 37 9-16,0-40 0 15,0 40-87-15,0 0-134 0,0 0-296 16,0 0-211-16</inkml:trace>
  <inkml:trace contextRef="#ctx0" brushRef="#br0" timeOffset="166861">25333 2797 1221 0,'-7'-23'361'0,"7"23"23"0,0 0-103 15,0 0-48-15,0 0-87 16,0 0 1-16,0 0-48 0,0 0 61 16,0 0-16-16,7 34-39 15,13 6-4-15,12 16-36 0,1 6-30 16,0 1-29-16,7 4-1 16,6 7-1-16,0-4 6 0,0-4-16 15,-7-3 6 1,7-11-44-16,-13-4-155 0,-13-11-172 15,-20-37-152-15,0 44-140 16,0-44 15-16</inkml:trace>
  <inkml:trace contextRef="#ctx0" brushRef="#br0" timeOffset="167858">25024 3277 852 0,'0'0'128'0,"0"0"10"15,0 0-9-15,0 0 34 16,0 0-10-16,0 0-29 0,0 0 4 16,46 3 28-16,-46-3-41 15,39 37-41-15,7-3-19 0,-19 3 14 16,-1-8-17-16,-26-29-17 15,20 33-13-15,-20-33-13 0,0 0 44 16,0 0-23-16,0 0-21 16,0 0-9-16,0 0 17 0,-46 15-23 15,46-15-43-15,-33-15-20 16,33 15 9-16,-40-40-1 16,21 3 14-16,6 0 38 0,13 37-3 15,0-41 6-15,0 41 0 16,0 0 13-16,0 0 0 0,0 0 40 15,0 0 75-15,0 0-9 16,0 0-16-16,0 0 23 0,0 0-5 16,0 34-32-16,0-34-9 15,0 40-15-15,0-40-14 0,0 0-20 16,-53 41-22-16,14-15 10 16,-7-12-5-16,6-6-8 15,-6-8 0-15,13-4 8 0,33 4-20 16,-52-18-61-16,12-1-24 15,40 19-6-15,-33-40 4 0,14 6 52 16,19 34 4-16,0 0 35 16,-20-40 13-16,20 40-14 0,0 0 9 15,0 0-12-15,0 0 12 16,0 0 0-16,0 0 50 0,0 0 20 16,0 0-26-16,0 0-7 15,0 44-9-15,0-44 1 0,13 41-17 16,-13-41-16-16,0 0 12 15,-13 40 6-15,13-40 8 16,-46 26-20-16,46-26-12 0,-53 15 25 16,1-11-6-16,6-12-9 15,6-7-11-15,40 15-8 0,-52-25 25 16,52 25-28-16,-40-37 13 16,40 37 2-16,0 0 12 0,0 0-16 15,-26-37-14-15,26 37 25 16,0 0 0-16,0 0 6 0,0 0-13 15,0 0-5-15,0 0 28 16,0 0-7-16,0 0-9 0,0 0 0 16,0 0 36-16,0 0-9 15,0 0-11-15,13 44 17 16,-13-44 11-16,0 0-26 0,-13 37-11 16,13-37 5-16,-46 22-5 15,7-18-7-15,-7 3 7 0,6-10 8 16,40 3 11-16,-46-15-9 15,13-4 30-15,33 19 5 0,-39-26 13 16,39 26 5-16,-33-40-6 16,33 40-1-16,-39-48-11 0,32 3 0 15,-6-3-22-15,13 0-14 16,-7-7-6-16,1-4 5 0,6-8-11 16,-7-3-16-16,-6 4 5 15,-7 3 13-15,7 11-50 0,-6 4-116 16,-14 3-93-16,33 45-124 15,-53-34-207-15,1 9-193 16</inkml:trace>
  <inkml:trace contextRef="#ctx0" brushRef="#br0" timeOffset="168034">23933 2760 1805 0,'53'11'351'0,"-14"-4"-101"16,20-11-119-16,-6 1-67 16,-7-1-11-16,6 4-26 15,-6 0-103-15,0 4-293 0,-46-4-253 16,46 22-96-16</inkml:trace>
  <inkml:trace contextRef="#ctx0" brushRef="#br0" timeOffset="168226">24045 3768 1358 0,'0'0'370'0,"66"48"-73"16,6-22-124-16,0-11-76 15,-6-4-55-15,6-7-16 0,-6-1-22 16,-14 1-54-16,-52-4-246 15,0 0-258-15,0 0-98 0</inkml:trace>
  <inkml:trace contextRef="#ctx0" brushRef="#br0" timeOffset="168529">23611 3480 1700 0,'0'0'351'0,"0"0"-24"16,0 0-82-16,0 0-70 15,0 0 48-15,0 0 27 0,0 0-47 16,0 0-43-16,0 0-23 16,0 0 0-16,46 55 12 0,-20-10-6 15,1 3-2-15,-8-4-23 16,1-3-27-16,-20-41-11 0,-6 55-51 15,6-55-22-15,-46 56 6 16,0-23-58-16,-14-11-235 16,-5-7-119-16,-8-8-38 0,1-7-164 15,7-15-250-15,12-3 45 16</inkml:trace>
  <inkml:trace contextRef="#ctx0" brushRef="#br0" timeOffset="168716">23309 3096 2222 0,'0'0'367'15,"0"0"-68"-15,0 0-95 16,0 0-73-16,0 0-9 16,0 0-55-16,0 0-28 0,0 0-14 15,0 0-52-15,39 11-213 16,-39-11-242-16,0 0-372 0</inkml:trace>
  <inkml:trace contextRef="#ctx0" brushRef="#br0" timeOffset="169242">22678 3384 1202 0,'0'0'300'0,"0"0"-28"0,0 0-8 16,0 0-53-16,0 0 52 15,0 0-13-15,0 0-69 0,0 0-61 16,0 0-17-16,0 0-21 16,0 0-17-16,0 0-24 15,0 0 1-15,0 0 5 16,0 48-12-16,0-48 6 0,0 0 15 16,0 0-8-16,0 0 6 0,0 0 22 15,0 0-19-15,0 0-16 16,-59 26-2-16,59-26 21 0,0 0-25 15,-53-30-3-15,53 30-4 16,-52-70-21-16,19-11-7 0,0-8 0 16,0-18-12-16,7 0 15 15,0 0 3-15,-7 11-1 16,13 7 45-16,-6 18-2 0,13 15-10 16,13 56-10-16,0 0-22 15,0 0-3-15,0 0-10 16,0 0 7-16,0 0-16 0,0 0-221 15,0 0-84-15,-27 71-124 16,14-8-344-16,20-4-225 0</inkml:trace>
  <inkml:trace contextRef="#ctx0" brushRef="#br0" timeOffset="169443">22540 3831 2702 0,'0'0'388'16,"0"0"-15"-16,0 0-117 0,20 48-98 15,-20-48-59-15,0 0-50 16,0 0-15-16,0 0-63 0,0 0-179 16,0 0-146-16,0 0-211 15,0 0-382-15</inkml:trace>
  <inkml:trace contextRef="#ctx0" brushRef="#br0" timeOffset="169682">22139 3443 1964 0,'0'0'398'16,"0"0"-9"-16,0 0-83 0,0 0-58 15,0 0-13-15,0 0-12 16,0 70-52-16,0-18-57 0,0-52-38 16,-13 63-48-16,0-11 7 15,13-52-15-15,-39 51-78 0,39-51-161 16,-53 41-118-16,53-41-183 16,-66 15-379-16,14-15-83 15</inkml:trace>
  <inkml:trace contextRef="#ctx0" brushRef="#br0" timeOffset="169872">21942 3236 2148 0,'0'0'339'0,"0"0"-54"15,0 0-106-15,0 0-67 16,0 0-48-16,0 0-32 0,0 0-29 15,0 0-17-15,0 0-189 16,0 0-306-16,0 0-301 0</inkml:trace>
  <inkml:trace contextRef="#ctx0" brushRef="#br0" timeOffset="170762">21614 3221 2075 0,'0'0'341'0,"0"0"-51"15,6 52-79-15,7-11-59 16,-13-41-34-16,27 51-41 0,-27-51-17 16,26 52-8-16,-26-52-36 15,0 0-7-15,0 0 20 0,0 0-11 16,0 0-14-16,0 0 3 15,0 0-2-15,0 0 1 0,-59 19-6 16,13-30-4-16,46 11 0 16,-59-48 13-16,13-15-17 0,13-15-15 15,0-11-7-15,0-7 8 16,7 8 27-16,-1 10-11 16,8 15-1-16,-1 12-1 0,20 51 4 15,0 0 14-15,-20-41-28 16,20 41 14-16,0 0 22 0,0 0-22 15,0 59-2-15,7-3 8 16,6 6 31-16,7-3 5 0,13 4 25 16,-1-7-43-16,1-1-10 15,0-3 12-15,-13 0 9 0,-20-52-9 16,26 48-1-16,-26-48 38 16,7 48 1-16,-7-48-23 15,0 0-21-15,0 0-11 0,-66 44 14 16,13-26-12-16,7-7-15 0,0-7 4 15,-6-11 10-15,-1-4-32 16,7-11-35-16,46 22-17 16,-65-34 42-16,19 1 15 0,46 33 14 15,-46-41-18-15,46 41 7 16,0 0 1-16,0 0 21 0,-40-40-9 16,40 40-8-16,0 0 5 15,0 0 8-15,0 0 7 0,0 0-16 16,0 0-1-16,0 0 14 15,0 0 6-15,53-15-16 0,-53 15-1 16,52 7 7 0,-52-7 7-16,53 15-14 0,-53-15-12 15,46 26 32-15,-46-26-6 16,0 0-4-16,46 37-10 0,-46-37 9 16,0 0 7-16,52 52-9 0,-52-52 0 15,0 0 0-15,46 48 9 16,-46-48-20-16,27 48 1 0,-27-48 27 15,0 0 30-15,-7 59 37 16,-13-4 15-16,20-55-7 0,-65 70 7 16,-1-14 18-16,-6-12-28 15,-14-7-18-15,1 0-20 0,-14-11-12 16,-6 0-14-16,-7-11-3 16,7-15-14-16,7-8-13 15,6-3 5-15,0-11 6 16,13-11 2-16,0-8-15 0,13-7-85 15,14-4-47-15,-1-7-40 16,20-7-52-16,14-1-69 0,12 4-103 16,7 4-265-16,13 4-247 15</inkml:trace>
  <inkml:trace contextRef="#ctx0" brushRef="#br0" timeOffset="170947">20943 4322 2598 0,'119'15'192'0,"-1"-15"-95"16,-6-7-36-16,-7-12-90 15,-7-14-235-15,7-19-502 0</inkml:trace>
  <inkml:trace contextRef="#ctx0" brushRef="#br0" timeOffset="171385">22494 1813 1350 0,'0'0'422'0,"-52"0"37"0,6 15-88 16,-14 18-78-16,-18 11-44 15,-8 12-55-15,-12 6-44 16,-8 9-66-16,-12-1-41 15,0 7-11-15,-14 1-23 0,-6-1-110 16,-6 1-147-16,-7 0-193 16,6-4-400-16,7 0-105 0</inkml:trace>
  <inkml:trace contextRef="#ctx0" brushRef="#br0" timeOffset="171711">20135 3048 1815 0,'0'0'259'0,"0"0"-8"15,-7 48-80-15,7-48-87 0,0 0-22 16,0 0-22-16,0 0-15 15,46 18 10-15,-46-18 7 16,0 0 13-16,0 0 42 0,46-29-39 16,-46 29-25-16,0 0-6 15,20-48-4-15,-20 48 3 16,0 0-6-16,-6-45 26 0,6 45-16 16,0 0-24-16,0 0-6 15,0 0 14-15,-53 8-133 0,53-8-294 16,-46 33-519-16</inkml:trace>
  <inkml:trace contextRef="#ctx0" brushRef="#br0" timeOffset="173606">16915 3343 1654 0,'0'0'245'16,"0"0"-21"-16,0 0 33 16,0 0-66-16,0 0-44 0,0 0-30 15,7 37-23-15,-7-37-14 16,6 67 17-16,-6-4-22 15,7-4-18-15,-14-4-17 0,7-7 5 16,0-48-14-16,0 56-6 16,0-56-16-16,0 44-4 0,0-44 8 15,0 0 43-15,0 0 2 16,0 0-12-16,0 0-20 16,40-19-13-16,-40 19-6 15,59-81-23-15,-7-8 12 16,1-14 1-16,-7-23-2 0,0-7 5 15,-7-3 0-15,1 17-4 16,-7 23-5-16,-7 23 0 0,-6 17 0 16,-7 19 4-16,-13 37 5 15,0 0 12-15,0 0-12 16,-7 56-3-16,14 14 12 0,-7 11 22 16,-7 4 19-16,7 4 6 15,7-4 4-15,-1-8-18 0,1 1-15 16,6-12-14-1,7-3-4-15,-7-15 0 0,-13-48-9 16,13 48 6-16,-13-48 22 16,0 0-21-16,0 0-7 0,0 0 11 15,0 0-21-15,0 0 1 16,53-55-29-16,-21-27-28 16,1-10 8-16,-6-8 28 0,-8 8 5 15,1 14 13-15,-7 23 2 16,0 11-5-16,-13 44 2 15,0 0 9-15,0 0 12 0,0 0 9 16,0 0 36-16,7 66-27 16,-7 4 24-16,0 4 1 15,6-4-6-15,1-3-15 16,6-1-1-16,13-6-17 0,1-9 5 16,-27-51-5-16,46 56-12 15,-46-56-4-15,59 37-35 0,-59-37-45 16,52 3-25-16,-52-3-1 15,53-37-32-15,-14-11-20 16,-12-11-7-16,-1-15 31 0,-6 4 84 16,-7 0 25-16,-13 7 17 15,0 8 12-15,0 14 45 16,0 41 11-16,0 0-9 16,0-37-27-16,0 37-12 0,0 0-3 15,0 0 7-15,0 0 2 16,0 0 5-16,0 0 3 15,-40 45 9-15,14 3-3 0,13 0-19 16,6 3 12-16,7-3-6 16,0 0 1-16,7-3-8 0,-7-45 8 15,20 51 6-15,-20-51-18 16,0 0-10-16,46 45 13 16,-46-45-7-16,46 11 6 0,-46-11 6 15,0 0-3-15,39-48-12 16,-13 0-7-16,-6-15-10 15,-7-4-6-15,0 5 17 16,-6 6 0-16,0 16 6 0,-7 40-8 16,0-37 11-16,0 37 13 15,0 0 18-15,0 0 22 16,19 44 15-16,8 4 0 0,-8 7-17 16,8 1-19-16,5-4-6 15,-5-1-13-15,-8-6 9 0,-19-45-10 16,27 51-5-16,-27-51-20 15,0 0 13-15,39 41-43 16,-39-41-50-16,0 0-26 16,0 0 10-16,0 0-4 0,20-55 16 15,-14-8 19-15,-6 4 26 16,-6 3 25-16,-14 8 29 16,0 11 17-16,20 37 14 0,-26-40 25 15,26 40-4-15,0 0-20 16,0 0-22-16,0 0-1 15,0 0-11-15,0 0-4 0,-26-34-4 16,26 34 24-16,0 0 8 16,0 0-16-16,0 0-17 0,46-18 12 15,0 14-12 1,0 12 9-16,6 14 40 0,8 4 34 16,12 7 13-16,7 8-13 15,6 3-30-15,14 0-17 0,-7-3-13 16,-7-12-5-16,-6-3 7 15,-20-7-16-15,-6-5 5 16,-20-10-14-16,-33-4-62 0,0 0 4 16,39-40-7-16,-26-1 10 15,-6-7 7-15,-7-8-18 0,0-10 7 16,0-8 23-16,0 4 20 16,-7 3 25-16,7 19 61 15,-6 11 2-15,6 37 0 16,0 0 42-16,0 0 39 15,-40 26-2-15,-6 26 12 0,0 14 3 16,7 8 38-16,-7 8 19 16,-7 3 0-16,1 7 10 0,-8-3-27 15,1 3-63-15,-6-3-40 16,-1-4 6-16,-6-11-69 16,-1-8 6-16,8-14-2 0,5-15-23 15,60-37-6-15,-78 26-32 16,78-26 0-16,-66 0-5 0,66 0-15 15,-66-41-44-15,66 41 25 16,-46-63 24-16,26 15-23 16,20 48 5-16,7-66 6 15,0 18 23-15,-7 48-34 0,32-56-36 16,-32 56-9-16,53-40-13 16,-53 40-21-16,53-30-14 15,-53 30 0-15,39-15-13 0,-39 15-41 16,0 0-77-16,0 0-110 15,0 0-261-15,53 4-192 16</inkml:trace>
  <inkml:trace contextRef="#ctx0" brushRef="#br0" timeOffset="175258">25287 5834 808 0,'-33'-3'236'15,"33"3"71"-15,0 0-53 0,0 0-13 16,0 0-65-16,-26-34-29 16,13 5-59-16,6-1-44 15,7-3-34-15,0 0-7 0,7-4-3 16,-1-7 6-16,1-1-6 15,6 8-6-15,-7 8-3 0,-6 29 27 16,0 0-34-16,7-34-19 16,-7 34 27-16,0 0 23 0,0 0-18 15,39 8 14-15,-6 3-27 16,13 4 6-16,0 3 20 16,13-3-21-16,1 0-3 0,-1 0 33 15,6-4-29-15,-12-4 3 16,0 0 14-16,-14-7-15 0,-6 4 8 15,-33-4 8-15,0 0-8 16,33 0 13-16,-33 0-5 0,0 0 83 16,0 0-37-16,0 0 39 15,-33 22 24-15,-7-3 31 0,-12-1-13 16,-1 4-28-16,1 1-19 16,-14-1-15-16,0 4-16 15,-6-4-5-15,0 0 5 16,-7-4-28-16,0-3-26 0,7-11 1 15,-7 3 6-15,7-7-15 16,6-7 5-16,0-4 9 0,20-4-15 16,7-7-9-16,39 22-28 15,-40-41-31-15,7-3 16 0,20 11 13 16,13 33 30-16,0-41 3 16,0 41-3-16,13-44 15 0,-13 44 0 15,0 0 0-15,60-26-28 16,-14 15 34-16,-46 11 6 0,39 3-25 15,0 5 7-15,-39-8 11 16,33 22-5-16,-33-22 56 0,13 48 27 16,1-7 15-16,-28-1-11 15,1 1 0-15,-20 0-24 16,33-41-12-16,-72 51 6 0,6-10-23 16,-6-12-26-16,0-3 8 15,19-7-3-15,-12-16 2 0,12-3-20 16,7-3 12-16,46 3-7 15,-53-26-7-15,53 26-45 0,-32-52-14 16,5 4 20-16,27 0 9 16,-6 11 28-16,6 37 2 0,6-44-5 15,-6 44 8-15,0 0 11 16,0 0 3-16,0 0 85 16,0 0 46-16,0 0-8 15,0 0-32-15,-19 44-26 0,-8 1-4 16,1-5-43-16,26-40-22 15,-46 63 19-15,0-11-22 0,46-52-143 16,-59 51-145-16,6-21-156 16,53-30-320-16,-59 30-381 0</inkml:trace>
  <inkml:trace contextRef="#ctx0" brushRef="#br0" timeOffset="175518">24452 6134 2115 0,'0'0'372'0,"59"-30"-36"16,1 8-84-16,-8 7-56 16,1 8-42-16,-7-4-39 0,0 14-32 15,-46-3 10-15,46 19 19 16,-46-19 10-16,0 0-30 0,19 59-45 15,-25-11-34-15,6-48 8 16,-59 55-68-16,6-17-187 16,-6-15-136-16,-7-12-235 15,-13-19-386-15</inkml:trace>
  <inkml:trace contextRef="#ctx0" brushRef="#br0" timeOffset="175703">24472 5044 1884 0,'39'-15'187'16,"21"4"-65"-16,-8 0-54 16,1-4-55-16,-1 4-7 15,-12-4-145-15,12 4-285 0,-19 4-118 16</inkml:trace>
  <inkml:trace contextRef="#ctx0" brushRef="#br0" timeOffset="175942">23710 5628 2091 0,'-33'59'405'15,"13"-15"-57"-15,20-44-69 0,-20 55-59 16,-6-10 7-16,20-1-31 16,6-44-82-16,-27 55-50 0,1-10-18 15,26-45-29-15,-52 52-6 16,52-52-36-16,-66 51-204 0,0-25-165 16,14-11-177-16,52-15-270 15,-66-7-26-15</inkml:trace>
  <inkml:trace contextRef="#ctx0" brushRef="#br0" timeOffset="176154">23493 5066 1808 0,'0'0'387'0,"0"0"-12"16,0 0-82-16,-26 55-79 0,-7 8-74 15,7 7-42-15,-14 4-35 16,20 0-35-16,-12 0-16 0,-1 0-57 16,6-8-167-16,-5-10-216 15,32-56-312-15,-46 59-150 16</inkml:trace>
  <inkml:trace contextRef="#ctx0" brushRef="#br0" timeOffset="176566">22974 5513 1887 0,'0'0'267'0,"0"0"26"16,0 0-55-16,0 0-85 16,0 0-42-16,-53 48 13 15,53-48-39-15,-39 48-53 0,39-48-14 16,-33 41 1-16,33-41-15 0,0 0-10 15,0 0 16-15,0 0-10 16,0 0-46-16,-53 37-17 16,53-37 17-16,-46-4 17 0,46 4 1 15,-59-33 18-15,-6 3 1 16,19 4 18-16,-14 8 65 0,1 10 24 16,-13 12 56-16,-7 7 68 15,-6 8 45-15,-1 10 30 0,-6 4-15 16,7 4 3-16,-7 4 29 15,6 0-34-15,-6-8-141 0,7 0-17 16,0-7-81-16,6-4 13 16,0-7-60-16,7-4-44 15,6-7-114-15,7-12-175 0,6-6-70 16,53 14-34-16,-72-41-7 16,19-7-87-16,7-11-253 0,20-15-275 15</inkml:trace>
  <inkml:trace contextRef="#ctx0" brushRef="#br0" timeOffset="176731">21042 5169 1978 0,'52'-18'208'0,"1"7"35"16,13 0-73-16,-1 0-85 15,8-4-55-15,6 4-1 16,-1-4-9-16,1 4-75 0,-13-4-202 15,-13 4-350-15,-53 11-212 16</inkml:trace>
  <inkml:trace contextRef="#ctx0" brushRef="#br0" timeOffset="177182">19912 5321 2379 0,'0'0'190'16,"0"0"33"-16,0 0-66 16,0 0-83-16,59 4-35 0,-7-8-3 15,-52 4-25-15,66-26-11 16,-66 26 5-16,53-41 6 0,-53 41-14 15,46-66 3-15,-20 7-17 16,-20 3 4-16,-6 5-29 16,-6-1-9-16,6 52 46 15,-26-56 2-15,26 56 3 0,0 0-12 16,0 0 3-16,-60-29 15 16,60 29 22-16,-59 18 12 0,59-18 32 15,-46 60 14-15,13-5 38 16,20 8-22-16,7 0-14 0,12-1 5 15,7 1 15-15,14-4-25 16,12 4-35-16,7-8-10 16,0 1-23-16,-6-1-12 0,6-3-3 15,-46-52 0-15,39 63-34 16,-39-63-124-16,26 63-144 16,-26-63-241-16,0 0-467 0</inkml:trace>
  <inkml:trace contextRef="#ctx0" brushRef="#br0" timeOffset="177490">20214 6119 2569 0,'13'66'366'0,"-13"-66"2"16,0 0-34-16,0 0-65 15,0 0 0-15,0 0-34 0,0 0-89 16,0 0-57-16,0 0-41 16,0 0-24-16,0 0-24 0,0 0 10 15,0 0-8-15,66 26-20 16,-66-26 44-16,0 0-24 0,0 0-11 16,0 0 11-16,0 0-6 15,0 0-3-15,0 0-25 16,0 0-108-16,0 0-114 0,0 0-89 15,0 0-96-15,0 0-202 16,0 0-421-16</inkml:trace>
  <inkml:trace contextRef="#ctx0" brushRef="#br0" timeOffset="179770">24952 8157 1542 0,'0'0'274'16,"0"0"46"-16,0 0-96 0,-13 33-94 15,13-33-19-15,0 0-44 16,0 0-25-16,0 0-6 0,0 0-22 16,0 0-7-16,0 0-3 15,0 0-32-15,19-37-35 16,14 0-68-16,-13 4 30 0,19 3 30 16,-6 4 39-16,-33 26 15 15,40-23-10-15,-1 19 27 0,0 8 0 16,-6 12-7-16,0 2 10 15,0 8-3-15,0-4 5 16,-33-22 6-16,33 26-14 16,-33-26-3-16,33 19 12 0,-33-19-20 15,0 0 89-15,0 37 41 16,0-37-44-16,-60 44-23 0,8-7-16 16,-20-7-8-16,-7-1-25 15,0-7 0-15,0 0 0 0,-6-3 4 16,12-12-10-16,8 1 8 15,5-8 20-15,60 0-25 16,-46-8 3-16,46 8-18 0,0 0 18 16,0 0 17-16,-6-51-17 15,19 10-16-15,-13 41 5 0,39-26-2 16,-39 26 5-16,46-7 33 16,-46 7 22-16,40 18 27 15,-40-18 22-15,0 0-33 16,6 63-8-16,-12-15-7 0,-27-4-15 15,-20 1-7-15,-6-5-30 16,-13 1 8-16,-20-4-37 0,0-8-142 16,-7 1-174-16,14-12-273 15,0-3-120-15</inkml:trace>
  <inkml:trace contextRef="#ctx0" brushRef="#br0" timeOffset="179942">24406 8851 2243 0,'0'0'335'15,"53"4"-36"-15,-53-4-65 0,33 0-117 16,-33 0-58-16,0 0-66 16,0 0-174-16,0 0-294 0,19-52-367 15</inkml:trace>
  <inkml:trace contextRef="#ctx0" brushRef="#br0" timeOffset="180146">23959 7908 2200 0,'-26'52'364'0,"13"-4"-68"15,13-3-108-15,0-1-85 0,13 5-52 16,-6-9-26-16,6 4-49 16,-13-44-187-16,0 67-269 0,-13-15-267 15</inkml:trace>
  <inkml:trace contextRef="#ctx0" brushRef="#br0" timeOffset="180465">23342 8463 2606 0,'0'0'358'0,"-59"4"0"16,13 3-20-16,46-7-46 0,-66 19 1 15,0-1 10-15,1 1-46 16,-8-1-29-16,-6-3-66 15,-13 7-23-15,0 0-65 0,-13 1 27 16,-6-1-53-16,5-11-32 16,8 4 11-16,-1-12-33 0,7 5 6 15,7-8 16-15,19 0-42 16,66 0 42-16,-72-4-25 16,72 4-144-16,-53-4-193 0,53 4-117 15,0 0-75-15,0 0-65 16,0 0-244-16,0 0-288 0</inkml:trace>
  <inkml:trace contextRef="#ctx0" brushRef="#br0" timeOffset="180643">22323 9139 2917 0,'0'0'320'16,"0"0"76"-16,0 0-97 0,0 0-132 15,0 0-56-15,0 0-45 16,0 0-58-16,46 26-193 0,-46-26-213 16,0 0-297-16,0 0-512 15</inkml:trace>
  <inkml:trace contextRef="#ctx0" brushRef="#br0" timeOffset="181382">21594 7871 1708 0,'0'0'245'16,"0"0"87"-16,0 0-9 15,0 0-46-15,0 0-95 0,-20 41-42 16,0-4-32-16,20-37-14 16,-26 59-40-16,0-14-19 15,26-45-17-15,-40 48-13 16,40-48 6-16,-59 30 1 0,59-30-8 16,-52 22-4-16,52-22-18 15,-46-4 6-15,46 4-1 16,0 0-11-16,-46-52-1 0,26 4 2 15,13 7 7-15,7 41 12 16,-6-41 4-16,6 41 10 0,0 0-18 16,0 0 31-16,0 0 31 15,0 0-20-15,0 0 15 16,-59 33-1-16,19-2-16 0,40-31-18 16,-52 41-11-1,52-41 2-15,0 0 4 0,-46 37-6 16,46-37 0-16,0 0 15 15,-59 14-15-15,59-14-3 0,0 0-9 16,-53-37 4-16,53 37 5 16,-26-62-5-16,-1 13 32 15,21 15 47-15,6 34-23 0,0 0-23 16,0 0 24-16,0 0 145 16,0 0 22-16,46 48-56 0,0 16-9 15,13 6-31-15,0 8-52 16,-6 0-39-16,6 3-41 15,-13-4 9-15,-7-10-189 16,-6-4-235-16,-7-8-144 0,-6-3-336 16,-7-8-386-16</inkml:trace>
  <inkml:trace contextRef="#ctx0" brushRef="#br0" timeOffset="181578">21154 9383 2814 0,'-27'33'388'15,"27"-33"64"-15,0 0-82 0,0 0-142 16,73 19-93-16,5-15-66 16,1-4-45-16,0-4-226 0,0-3-197 15,-7-5-203-15,-13-6-356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49:19.2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0 235 1066 0,'20'48'162'0,"6"11"35"0,-6 8-4 15,12-1-34-15,-5 8-63 16,-1 4-69-16,0 0 3 0,-6-5 25 16,6-2-63-16,-6-5-3 15,-7-7-148-15,0-7-186 16,0-11-106-16,-13-41-19 0</inkml:trace>
  <inkml:trace contextRef="#ctx0" brushRef="#br0" timeOffset="461">992 36 1032 0,'0'0'238'0,"0"0"-22"15,0 0-72-15,-33-26-55 16,-6 15 34-16,-1 15-27 0,1 7-46 16,39-11-20-16,-46 29-20 15,46-29-15-15,-33 41 22 16,33-41-5-16,-13 48-6 0,13-48 10 15,26 48-11-15,14-15 2 16,-1-14-2-16,7-1-15 16,0-7 21-16,0-3 3 0,-13-1-8 15,-33-7-16-15,39 11 5 16,-39-11-27-16,0 0 120 16,0 0 111-16,7 41-23 15,-27-4-63-15,20-37-2 0,-46 51-16 16,7-10-37-16,19-4 10 15,20-37 19-15,-26 44-35 0,19-7 4 16,7-4-31-16,20 1-15 16,13-5-5-16,13-3-2 0,0-7 1 15,0-8-47-15,0 0-133 16,-7-8-204-16,1-6-301 0,-7-8-166 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49:16.6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0 1198 497 0,'0'0'34'0,"-27"-26"16"16,27 26 13-16,0 0 6 0,0 0 11 15,0 0-23-15,0 0 71 16,46-18-7-16,33 7-49 0,33 0 17 16,46 0 11-16,72-4-69 15,72-4-6-15,106-3-18 16,66 0-35-16,71 4 64 16,67 3-39-16,45 4-31 0,27 0 18 15,26 3 10-15,-7 1-18 16,-26 3 42-16,-19 0-27 0,-33 4 9 15,-54 4-7-15,-44 0-23 16,-54 7 21-16,-46 0 15 16,-59 0-17-16,-39 0 37 0,-45-7-53 15,-54 0 31-15,-46-4 14 16,-46 0-5-16,-40 0 40 16,-26-8-66-16,-26-3 27 0,-46 11 11 15,0 0-15-15,-13-33-68 16,-26 7-8-16,-14 4-99 0,-12 3-11 15,-8 8-100-15,1 4-28 16</inkml:trace>
  <inkml:trace contextRef="#ctx0" brushRef="#br0" timeOffset="686">249 1176 500 0,'0'0'138'15,"0"0"5"-15,-39-15 12 0,39 15 7 16,-46-7-61-16,46 7 23 15,-46 18 31-15,46-18-36 0,-39 52-27 16,6-4-33 0,13 1-15-16,13 3-1 0,7 0-31 15,7-1-2-15,6-3-26 16,13 4-256-16,1-8-201 0</inkml:trace>
  <inkml:trace contextRef="#ctx0" brushRef="#br0" timeOffset="1036">2939 999 665 0,'0'0'86'0,"0"0"-8"0,0 0 62 16,0 0-20-16,0 0 5 15,0 0 103-15,0 0-80 0,0 0-44 16,-33 51-20-16,20 5-3 15,7-1-57-15,12-7 6 16,-6 8-22-16,13 0 18 0,0 3-11 16,7-7-266-16,-7-4-208 15,7-4-90-15</inkml:trace>
  <inkml:trace contextRef="#ctx0" brushRef="#br0" timeOffset="1308">4135 947 1137 0,'20'44'136'16,"-7"4"87"-16,7 4-43 15,-1 3 9-15,-5 1-14 0,5-1-90 16,1 9-20-16,0-5-44 16,6 0 3-16,-6 0-28 15,6-7 4-15,-6-4-132 16,-20-48-320-16,46 59-105 0</inkml:trace>
  <inkml:trace contextRef="#ctx0" brushRef="#br0" timeOffset="1605">6660 962 1093 0,'0'0'17'0,"0"0"64"0,0 0 57 16,0 0 25-16,0 0 51 15,14 48-85-15,-8 0-66 0,-6 0-2 16,7 4-34-16,-1 7-40 16,7-4 29-16,1-2-16 15,5-5-15-15,-19-48-210 0,33 59-201 16,-7-15-46-16</inkml:trace>
  <inkml:trace contextRef="#ctx0" brushRef="#br0" timeOffset="1865">7745 818 749 0,'13'51'56'0,"0"1"41"15,0 0 70-15,0 0-20 0,0 3-27 16,1-3-23-16,-8-1-38 16,14-3-19-16,0 0-45 0,-1-2 27 15,-19-46-22-15,20 52-14 16,-20-52-177-16,20 51-129 0,-20-51-84 15</inkml:trace>
  <inkml:trace contextRef="#ctx0" brushRef="#br0" timeOffset="2129">9651 1069 1020 0,'14'48'239'16,"-8"0"-5"-16,7 0 17 16,-13-7-37-16,13 8-33 0,1-9-70 15,-1 1-63-15,6 0-11 16,-19-41-6-16,27 51-18 15,-1-6-54-15,-26-45-292 0,33 51-297 16</inkml:trace>
  <inkml:trace contextRef="#ctx0" brushRef="#br0" timeOffset="4644">9579 880 413 0,'0'0'125'16,"0"0"24"-16,0 0 16 0,0-33-38 16,0 0 2-16,-6 0-3 15,6 33-75-15,-7-56-21 0,0 5-27 16,1 3 6-16,-1-8 0 15,1 1 3-15,-7-4-12 16,13-13 8-16,-7-2 2 0,7 1 10 16,0 6-41-16,7 15 44 15,-7 12-26-15,0 40-20 16,0-45 25-16,0 45-8 0,0 0-45 16,-7-33 93-16,7 33-21 15,0 0-12-15,0 0-18 0,0 0 0 16,-39 0 6-16,39 0-3 15,-53 4 50-15,7 0-49 0,-7-1 33 16,-6-3 3-16,-13 4-24 16,-13-4 31-16,-14 4-6 0,-19-1 7 15,-7 8-56-15,-26-3 25 16,-8-1 57-16,-32 4-18 16,-12-3-15-16,-27 3 3 15,-46 0 0-15,-33-4-39 0,-33 4 0 16,-20-3 16-16,-13 3-8 15,-6-4 31-15,0 4-76 0,13 4 60 16,19 0 5-16,27 3 8 16,13 1-15-16,13-4 6 0,20-1 6 15,13-3-55-15,0 0 22 16,6-7-4-16,14-8-2 0,13-7 21 16,7-7-15-16,19-1 0 15,20 1-36-15,20-1 50 0,32 1 4 16,20 3-1-1,27 4-26-15,26 4-86 0,13-4-135 0,46 11-34 16,0 0-93 0,0 0-34-16</inkml:trace>
  <inkml:trace contextRef="#ctx0" brushRef="#br0" timeOffset="5222">9277 395 362 0,'-33'26'163'16,"0"12"28"-16,0 3 4 16,-6 3 11-16,-7 4 24 15,6 0-97-15,-12-3 4 16,12-5-92-16,1-3 12 0,39-37-31 16,-53 37-13-16,14-11 9 15,0-7-147-15,-1-16-264 0,1-6-110 16</inkml:trace>
  <inkml:trace contextRef="#ctx0" brushRef="#br0" timeOffset="5445">8712 244 873 0,'-20'48'181'0,"-6"4"111"15,-1-8-51-15,1-2-15 16,-7-5-43-16,0 3-87 0,-14-10-33 16,8-8-48-16,-7-7 21 15,0 0-65-15,0-8-82 0,46-7-171 16,-53-15-89-16,14-3-44 16,39 18-8-16</inkml:trace>
  <inkml:trace contextRef="#ctx0" brushRef="#br0" timeOffset="5597">8106 185 927 0,'-39'37'304'15,"-14"7"-28"-15,-6 0-66 0,0 1-11 16,-7-5-106-16,14 2-32 16,-8-9-31-16,8 1-14 0,-1-9-218 15,7-6-239-15,0-1-83 16</inkml:trace>
  <inkml:trace contextRef="#ctx0" brushRef="#br0" timeOffset="5790">7304 336 1291 0,'-46'45'224'16,"-6"-5"91"-16,-1 2-65 0,1-9-103 15,-1-3-45-15,1-4-58 16,-1-4-30-16,7-4-72 0,0-7-174 16,0 0-138-16,7-7-71 15,12-8-8-15</inkml:trace>
  <inkml:trace contextRef="#ctx0" brushRef="#br0" timeOffset="5969">6818 155 1124 0,'-59'52'227'16,"0"-4"75"-16,-1-7-25 0,7-4-101 15,-6-4-57-15,0-7-69 16,0-4-10-16,6-3-52 16,-6-7-76-16,13-5-165 15,-7-7-132-15,14-4-28 0,0-7 0 16</inkml:trace>
  <inkml:trace contextRef="#ctx0" brushRef="#br0" timeOffset="6137">5917 96 967 0,'-53'33'295'16,"-12"1"-29"-16,-1 6-58 15,-6-3-19-15,-1 0-95 0,1-4-72 16,13-3 16-16,0-4-60 15,13-8-203-15,46-18-120 0,-46 15-26 16,46-15-26-16</inkml:trace>
  <inkml:trace contextRef="#ctx0" brushRef="#br0" timeOffset="6305">5293 255 921 0,'-46'55'289'0,"-14"5"54"15,-12 0-53-15,-13-1-29 0,-14-7-116 16,-12-1-37-16,-2-10-74 16,1-4 1-16,14-11-102 0,12-4-102 15,7-7-209-15,14-15-66 16,19-11-19-16</inkml:trace>
  <inkml:trace contextRef="#ctx0" brushRef="#br0" timeOffset="6478">3925 493 1114 0,'-59'62'237'0,"-14"1"74"15,8-11-56-15,-8-4-84 0,1-11-83 16,6-4-52-16,7-14 13 16,13-5-86-16,46-14-175 0,-52 0-163 15,52 0-42 1,-40-48 46-16,27-7 32 0</inkml:trace>
  <inkml:trace contextRef="#ctx0" brushRef="#br0" timeOffset="6640">3333 373 1049 0,'-72'79'280'0,"0"-5"1"16,0 0-15-16,-14-4-71 0,1-7-98 15,-7-8-41-15,-1-7-30 16,14-11-4-16,7-11-108 0,12-4-106 15,8-15-179-15,12-7-86 16,40 0 46-16,-26-36 42 16</inkml:trace>
  <inkml:trace contextRef="#ctx0" brushRef="#br0" timeOffset="7072">2465 467 1056 0,'-72'51'290'16,"-1"12"16"-16,-19-7-45 0,-6-1-85 15,-14-3-36-15,7-12-67 16,-7-6-25-16,20-12-40 0,7-4 18 16,19-10-115-16,7-5-145 15,59-3-102-15,-53-25-27 16,53 25 17-16,-32-74 76 0,12-8 51 16,7 1 115-16,13 15 53 15,0 14 51-15,0 52 18 0,0 0 103 16,0 0 73-16,0 0 15 15,0 0 3-15,-59 63 24 0,-1 7-9 16,1-4 2-16,-6 1-10 16,-1-4-89-16,-6-4-29 0,5-11-68 15,1-8-13-15,20-14 3 16,7-4-56-16,39-22-78 0,0 0-67 16,0 0-105-1,0 0-58-15,0 0 62 0,-27-73 85 16,14-9 91-16,13-6 44 15,0 14 66-15,7 11 148 0,-7 15-42 16,0 48-7-16,0 0 59 16,-46 11 38-16,-7 26-10 0,-12 18-42 15,-8 4-64-15,-12 8-45 16,-1-4 6-16,-6 0-48 0,14-4-221 16,5-8-297-16</inkml:trace>
  <inkml:trace contextRef="#ctx0" brushRef="#br0" timeOffset="8692">967 1276 185 0,'0'0'20'0,"0"0"24"15,0 0 17-15,0 0-21 16,0 0 26-16,0 0-13 0,0 0 24 15,0 0 50-15,0 0-7 16,0 0-17-16,0 0 72 0,0 0-21 16,0 0 20-16,0 0 3 15,0 0 20-15,0 0-24 16,0 0-30-16,0 0-36 0,0 0-13 16,0 0-4-16,0 0-31 15,0 0-17-15,0 0 2 0,0 0-5 16,33-19 28-16,-33 19-26 15,0 0-4-15,0 0 0 16,39 38-20-16,-39-38 0 16,26 45-2-16,-26-45-15 0,27 48 11 15,-14-8-45-15,-13-40-152 16,19 48-194-16,-19-48-223 16,14 56-24-16</inkml:trace>
  <inkml:trace contextRef="#ctx0" brushRef="#br0" timeOffset="9117">1979 1069 420 0,'0'0'100'16,"0"0"-5"-16,0 0 30 15,0 0 41-15,0 0-85 0,0 0-1 16,0 0 73-16,0 0-4 16,0 37-67-16,13 3-17 0,7 8-32 15,-1 4 30-15,1 1-58 16,6 2 5-16,-6-7-188 15,0 4-241-15</inkml:trace>
  <inkml:trace contextRef="#ctx0" brushRef="#br0" timeOffset="9592">210 1990 634 0,'0'0'44'15,"0"0"63"-15,0 0 42 0,0 0-13 16,0 0-82-16,0 0 40 16,0 0 90-16,0 0-25 15,0 0-35-15,20 59-55 0,19 4-36 16,-6 1-17-16,0-2 13 16,6 1-29-16,-6-4-185 15,-7-7-232-15,1 0-125 16</inkml:trace>
  <inkml:trace contextRef="#ctx0" brushRef="#br0" timeOffset="9940">1328 1960 908 0,'0'0'21'0,"0"0"46"15,0 0 107-15,0 0-40 16,0 0 77-16,0 0-74 16,0 0-89-16,0 0-40 15,0 0-18-15,0 0 38 0,-52 48 1 16,12-3-5-16,1 6 68 15,12 6-42-15,-5-2-13 0,12-3-17 16,7 0-5-16,6-4-7 16,7-48 6-16,13 55-23 15,7-11 21-15,-20-44-74 0,79 45-238 16,-7-19-172-16,-6-12-30 16</inkml:trace>
  <inkml:trace contextRef="#ctx0" brushRef="#br0" timeOffset="10396">2380 1909 1029 0,'0'0'86'0,"39"11"64"0,-39-11 83 16,0 0-100-16,0 0 27 15,46 51-11-15,-20-6-64 0,-13-8-1 16,-13-37-38-16,-6 48-5 16,6-48-14-16,-13 45 3 15,13-45-27-15,-40 41 10 0,40-41-4 16,-46 22-24-16,7-11 19 15,39-11 2-15,-53-11-6 16,53 11 5-16,-52-41-15 0,52 41 3 16,-59-45-11-16,59 45 36 15,-53-37-27-15,53 37-17 16,-53 0 29-16,53 0-23 16,-59 44 36-16,20 5 11 0,13-1 38 15,12 4 7-15,14 0-6 16,14-4-28-16,18 0-8 0,21-4-14 15,19-11-13-15,20-3 4 16,13-12-114-16,1-3-254 16,-8-15-262-16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49:31.37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 1164 347 0,'-7'-37'55'16,"7"37"4"-16,0 0 0 0,-7-41 9 15,7 4 15-15,0 37-27 16,-6-48 5-16,-1 7-23 16,7 1 0-16,0-1-6 15,-6 0-21-15,6-3-2 0,0-4 1 16,0-7-6-16,-7-1 7 16,7 1 3-16,-6 3 1 0,-1 0-12 15,7 4-3-15,0 8-20 16,0 40 6-16,-7-41 14 0,7 41-4 15,0 0 7-15,0-37-13 16,0 37 3-16,0 0 9 16,0 0 20-16,0 0-16 0,0 0-25 15,0 0 30-15,0 0-20 16,0 0 18-16,0 0-12 16,0 0-13-16,0-41 4 0,0 41 39 15,0 0 6-15,0 0-57 16,0 0 3-16,14-36 10 15,-14 36 11-15,0 0 3 0,0 0-26 16,0 0 19-16,0 0 11 16,0 0-7-16,0 0-9 0,26-34-10 15,-26 34-7-15,0 0 35 16,0 0-2-16,0 0-15 0,0 0 5 16,39-33 20-16,-39 33-23 15,0 0-14-15,53-26 16 16,-14 15-3-16,1 0 24 15,-1 4-20-15,14 3-2 0,-1 0 5 16,14 4-8-16,0-7-2 16,13 7 18-16,6-4-6 0,7 0 1 15,0-3-12-15,13 7 9 16,7-4-4-16,0-3-12 0,6 3 42 16,0 1-26-16,7-1-3 15,-13-4-15-15,6 5 27 0,-6-1 9 16,-14-3-47-16,1-1 37 15,-7 5-20-15,-13-5 32 16,-14 5-20-16,-5-5-5 16,-8 4 5-16,-12 1 0 0,-40 3 2 15,32 0-84-15,-32 0-23 16,0 0-1-16,0 0-33 0,0 0-24 16</inkml:trace>
  <inkml:trace contextRef="#ctx0" brushRef="#br0" timeOffset="357">1697 162 272 0,'-13'37'39'16,"13"-37"-12"-16,-27 56-14 0,1-12-1 16,-7 0-4-16,0-7-5 15,-6 4-19-15,39-41-66 0,-59 48-30 16</inkml:trace>
  <inkml:trace contextRef="#ctx0" brushRef="#br0" timeOffset="601">1421 247 268 0,'0'0'55'0,"0"0"66"15,0 0-32-15,0 0-27 16,-33 41 0-16,0-4-19 15,0 0-10-15,-6 0 16 0,-1-4-42 16,1 0-7-16,39-33-16 16,-53 41-38-16,14-15-74 0,6 0-17 15,33-26-52-15</inkml:trace>
  <inkml:trace contextRef="#ctx0" brushRef="#br0" timeOffset="785">1013 225 332 0,'0'0'58'0,"0"0"33"15,-46 15-20-15,0 11-28 16,0 7-9-16,7-3-20 0,0 7-2 16,-7-4 4-16,6-4-16 15,1-3-55-15,6-7-72 16,33-19-57-16</inkml:trace>
  <inkml:trace contextRef="#ctx0" brushRef="#br0" timeOffset="911">659 336 223 0,'-33'44'0'0,"0"1"20"16,7-1-66-16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0:27.80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1170 837 384 0,'0'0'86'16,"20"-30"29"-16,0 12 15 15,-20 18 19-15,0 0 10 0,26-33 12 16,-26 33 22-16,20-34-64 16,-14 5 23-16,-6 29-17 0,0-41-7 15,-6 4-52-15,-1 8-33 0,-6-8 21 16,-7 0-32-16,1-4 11 15,-1 0-20-15,-6-3 32 0,-1 0-5 16,1-4 1-16,-7 7 16 0,14 1 10 16,-14 6-53-16,13 1 6 15,20 33 1-15,-39-37-8 16,39 37 25-16,-40-30-13 0,40 30-7 16,-26-25-28-16,26 25 13 15,0 0-13-15,0 0 8 0,-40-23-8 16,40 23-8-16,0 0 12 0,-32-22 4 15,32 22-8-15,-40-3-9 16,7-1 12-16,0 8-11 0,1-4 8 16,32 0 6-16,-40 18-14 15,1-7 12-15,12 4-9 0,27-15 5 16,-46 18 0-16,14 5 17 0,5-5 3 16,27-18-27-16,-26 26 17 15,0-4 14-15,-1 0-1 16,27-22-11-16,-26 34 8 0,6-1-1 15,7-4 13-15,-6 5-14 16,-1-1 9-16,7 0-5 0,-7 0 0 16,0 1-10-16,1-1 20 0,5-4-1 15,-5 5 7-15,-1-1 5 16,7-4-12-16,-7 5-10 0,7-5-9 16,-7 1 9-16,1 3-11 0,5 0-1 15,-5-3 4-15,6 7-13 16,6 0 17-16,-6 0-17 15,6 0 0-15,1 0 8 0,6 7-8 16,0 0 7-16,0 1 0 0,6-5-5 16,1 5 8-16,-1-1 11 15,8-3-31-15,5 3 20 0,-6 4-10 16,7 0-6-16,6 0 26 0,-6 0 6 16,6 0 21-16,1-7-6 15,-1 3-24-15,0 0-13 0,1-7 6 16,-1 0-2-16,-26-37-8 0,39 48 2 15,-12-11 10-15,-27-37-17 16,32 41 9-16,-32-41 1 0,40 40-5 16,-40-40 19-16,46 26 31 15,-7-7-15-15,1-8-9 16,-7-4 0-16,6-3-17 0,0-4-1 16,1-4 16-16,-7-3 6 0,6-4-5 15,7-4-6-15,-13 4-10 16,-33 11-9-16,53-26 14 0,-7 11-24 15,-7-3 10-15,-6-8 8 0,-33 26-3 16,46-33 6-16,-46 33-15 16,46-45 4-16,-7 12 0 0,-39 33 5 15,40-48-5-15,-14 11 0 0,0 0 7 16,-26 37-3-16,27-44 3 16,-8 7-7-16,-19 37 14 15,20-44-14-15,-7 7 10 0,-13 37 23 16,26-41 12-16,-12 4-16 0,5 4 1 15,-19 33-14-15,20-48-3 16,-7 7 11-16,-6 4-13 0,-1 4 14 16,1 0-19-16,-1-4 7 0,-6 3-4 15,0 1-12-15,0-4 7 16,-6 4-4-16,-7 0 14 0,6 3-19 16,7 30-10-16,-20-40 19 0,7 14-13 15,13 26 9-15,-13-37 5 16,0 7-12-16,13 30 11 15,-13-26-9-15,13 26 0 0,-7-29 11 16,7 29-15-16,0 0 16 0,-13-30 0 16,13 30-15-16,0 0 8 15,0 0-6-15,0 0 3 0,0 0 8 16,0 0-17-16,0 0-13 16,-13-26-16-16,13 26-37 0,0 0-21 15,0 0-32-15,0 0-19 0,0 0-3 16,0 0-53-16,0 0-40 15,0 0-71-15,0 0-123 0,-46 11-145 16,46-11 0-16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0:56.2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9202 692 716 0,'39'37'99'0,"-39"-37"14"0,40 56 65 16,-7-12-88-16,-7-11 54 15,-26-33-39-15,39 52-39 0,-39-52-60 16,27 37-2-16,-27-37 127 16,0 0 5-16,0 0-78 15,0 0-11-15,-46 33-23 16,0-22-1-16,6-7-8 0,1-8-20 16,39 4 9-16,-46-26-15 15,46 26 0-15,-26-40-6 16,19-1-2-16,14 8 21 0,-1 7-18 15,-6 26 31-15,33-30-11 16,-33 30-4-16,0 0 15 0,0 0-19 16,26-26-2-16,-26 26-4 15,0 0 13-15,0 0-3 16,0 0 46-16,-39 8-23 16,-7 7 89-16,-13 3-36 0,13 8 43 15,0-4-47-15,13-3-50 16,33-19-22-16,-33 25 7 15,33-25-11-15,0 0 15 0,-13 30 23 16,13-30-67-16,0 0 42 16,0 0-3-16,39 30-6 0,-12-19-7 15,-8-4 11-15,-19-7-12 16,46-11 3-16,-13 4 5 0,-33 7 3 16,0 0-8-16,0 0 21 15,0 0 89-15,0 0 38 16,0 0-25-16,0 0-15 0,0 0-1 15,-46 40 66-15,-20 8-9 16,-6 4-57-16,-13 3-27 16,-1-3-18-16,-6 0-25 15,7 3-9-15,6-7-23 0,7 0 9 16,0-11-15-16,12-4-103 16,8-7-175-16,52-26-277 0,-46 23-331 15</inkml:trace>
  <inkml:trace contextRef="#ctx0" brushRef="#br0" timeOffset="545">8736 337 1147 0,'0'0'336'0,"0"0"43"16,-27 45-66-16,1 3-56 16,0 4-80-16,-7-1-41 0,-7 1-70 15,-12 0-22-15,-1-8-23 16,-12-3-19-16,-8-8 14 0,1-3-16 16,-13-8-3-16,19-8 20 15,0-2-17-15,14-9 0 16,12 1 2-16,40-4-12 15,-39-11 23-15,39 11-19 0,0 0-4 16,0 0 16-16,0 0-14 16,0 0 17-16,0 0-4 15,0 0-15-15,13 52 19 0,7-1-9 16,-1 5 96-16,-6 10-21 16,-6-7 21-16,-7 4-2 0,0-4 1 15,-13-3 13-15,-7-5-55 16,20-51-16-16,-72 67-15 0,0-19-16 15,-14-11 12-15,-6-19-14 16,7-10-4-16,-1-8 5 16,7-15-8-16,7-11 22 15,6-3-4-15,14-16-3 0,12-3-4 16,14-18-17-16,6-8 9 16,14 0-5-16,12-4 1 0,8 12 4 15,5 7-6-15,8 0 6 16,5 14-96-16,-32 45-146 15,33-48-263-15,-33 48-392 0</inkml:trace>
  <inkml:trace contextRef="#ctx0" brushRef="#br0" timeOffset="812">6724 740 1958 0,'0'0'364'0,"0"0"-1"15,0 0-79-15,46 59-56 16,-13-7-22-16,-14 3-77 16,1 1-37-16,-7-4-26 15,-13-1-9-15,-6-3-14 0,-21 4-25 16,27-52-18-16,-79 74 7 15,-6-19-146-15,-14-7-145 16,1-11-189-16,6-11-341 0,6-7-138 16</inkml:trace>
  <inkml:trace contextRef="#ctx0" brushRef="#br0" timeOffset="1044">6520 1 1736 0,'0'0'410'0,"-26"93"-15"0,-1 10-55 16,-5 8-100-16,-1 7-78 16,0 0-65-16,7-7-54 15,-1-4-12-15,8-7-24 0,-8-11-2 16,8-4-188-16,-21-8-205 15,-6 1-435-15,-6-12-180 0</inkml:trace>
  <inkml:trace contextRef="#ctx0" brushRef="#br0" timeOffset="1276">5922 895 1833 0,'0'0'392'0,"0"0"15"16,-33 56-92-16,-6 3-85 15,-7 7-60-15,-7-3-66 0,-6 7-46 16,0 1-42-16,-7 2 6 16,-6 1-25-16,6-3-100 15,0-16-98-15,66-55-201 16,-72 59-309-16,72-59-178 0</inkml:trace>
  <inkml:trace contextRef="#ctx0" brushRef="#br0" timeOffset="1664">5633 478 1788 0,'-66'7'288'15,"20"19"84"-15,-13 18-110 16,6 12-81-16,-6 10-16 16,0 5-37-16,7 2-73 0,12 1-11 15,1 0-15-15,19-7-16 16,7-8 9-16,13-59-19 0,6 77 11 16,14-17-14-16,-20-60 13 15,0 0-13-15,53 62-5 0,-53-62 18 16,0 0-11-16,0 0-2 15,0 0 9-15,0 0-16 16,0 0 3-16,0 0 1 0,0 0-4 16,-66-51 22-16,66 51 17 15,-66-26-19-15,7 22 17 0,7 26 54 16,52-22-13-16,-73 59-33 16,27 4-18-16,13 0-3 15,14 15-17-15,6 7-5 16,19 3-15-16,7 1-229 0,14 0-211 15,5-1-449-15</inkml:trace>
  <inkml:trace contextRef="#ctx0" brushRef="#br0" timeOffset="1849">5804 2362 2784 0,'0'0'270'16,"59"-33"-70"-16,-7 3-95 16,8 4-66-16,-1-3-5 0,13-4-23 15,0 3-140-15,1-7-264 16,-8-7-617-16</inkml:trace>
  <inkml:trace contextRef="#ctx0" brushRef="#br0" timeOffset="2356">3964 622 2541 0,'52'22'99'16,"1"-7"5"-16,-7-11-53 16,0-8-19-16,-46 4 52 0,59-30-40 15,-13-3-14 1,-7-11-30-16,-6-12 4 0,0-6 0 16,-7-9 6-16,-6-3-8 15,-7-3-2-15,-6 7 7 0,-7 11-17 16,-7 14 13-16,7 45 63 15,0 0 3-15,-59-33-22 16,7 29-13-16,-14 23-12 0,-13 18-4 16,7 18 46-16,-1 12 10 15,8 7 26-15,6-4-26 0,19 4-4 16,7-4-17-16,14-4 13 16,5 1-16-16,21-4-1 15,13-4-3-15,13-4-23 16,6 4 0-16,0-3-10 15,7-1-13-15,-6 1 11 0,-1-5 5 16,-39-51-16-16,27 70 15 16,-14-10-15-16,-13-9 0 0,0-51-132 15,-40 67-164-15,1-8-160 16,39-59-279-16,-59 66-194 16</inkml:trace>
  <inkml:trace contextRef="#ctx0" brushRef="#br0" timeOffset="2533">3826 1601 2377 0,'0'0'296'0,"0"0"-12"16,0 0-79-16,0 0-28 0,0 0-34 16,0 0-49-16,0 0-60 15,0 0-9-15,0 0-8 0,0 0-78 16,0 0-225-16,0 0-535 15</inkml:trace>
  <inkml:trace contextRef="#ctx0" brushRef="#br0" timeOffset="3688">2919 1032 1050 0,'0'0'306'0,"0"0"93"16,59-4-42-16,-59 4-80 16,0 0-76-16,0 0-90 15,0 0-39-15,0 0-48 0,0 0-18 16,0 0 13-16,-59-22-17 16,59 22-16-16,-66-26 28 0,66 26-19 15,-66-37 13-15,66 37-11 16,-59-51-7-16,13-1 15 15,20-7-5-15,0-8-4 0,13-10-1 16,-1-1 2-16,8 4 13 16,-1 11-14-16,7 12 13 0,0 51 9 15,0-52 36-15,0 52-32 16,0 0 4-16,0 0-12 16,0 0-14-16,0 0 0 15,0 0 32-15,0 0 0 16,0 0-20-16,0 0 0 0,-59-18-22 15,0 18 23-15,0 11-16 16,-8 7 3-16,-12 4 9 0,-13 4-4 16,-13 0 1-16,-6-4-3 15,-1 4-9-15,7-8 11 16,13-3-5-16,0 0-7 0,6-8 15 16,14 5-19-16,13-5 11 15,59-7-7-15,-59 7 23 16,59-7-11-16,-40 4-1 15,40-4-4-15,0 0 5 0,0 0-14 16,0 0 12-16,0 0-3 16,0 0 0-16,0 0-8 15,0 0 14-15,0 0-51 0,0 0-99 16,0 0-75-16,0 0-17 16,0 0 5-16,7-55 63 0,-7 55 86 15,20-52 27-15,-20 52 41 16,0 0 31-16,0 0-25 15,32-52-1-15,-32 52-15 0,0 0 27 16,0 0 18-16,0 0 90 16,0 0-35-16,0 0 28 15,0 0-35-15,0 0 32 16,0 0-31-16,0 0 42 0,0 0-21 16,0 0-16-16,0 0-12 15,0 0-21-15,0 0-12 16,0 0 7-16,0 0 6 0,-46 26-11 15,46-26-12-15,-46 15-3 16,46-15 38-16,0 0-14 0,0 0-18 16,0 0-12-16,-46 18 32 15,46-18 9-15,0 0 12 16,-19 45-15-16,19-45 12 16,6 48-12-16,-6-48-7 15,33 51-9-15,-33-51-10 0,40 52-15 16,-40-52-3-16,52 52 4 15,-52-52-13-15,53 33 0 0,-7-7-127 16,-46-26-247-16,0 0-485 16</inkml:trace>
  <inkml:trace contextRef="#ctx0" brushRef="#br0" timeOffset="3984">447 334 2051 0,'0'0'221'15,"-39"-45"6"-15,39 45-69 16,0 0-73-16,0 0 20 0,0 0 31 15,0 0 27-15,0 0-78 16,13 56-36-16,7 7-23 16,6 3-11-16,7 1-15 15,-7 3 3-15,13-4-3 0,14-3-196 16,-7 4-351-16,0-8-479 16</inkml:trace>
  <inkml:trace contextRef="#ctx0" brushRef="#br0" timeOffset="5280">2715 1701 478 0,'0'0'106'0,"0"0"6"15,0 0 23-15,0 0-19 16,0 0 48-16,0 0-54 16,0 0 71-16,0 0-79 0,0 0-38 15,0 0 84-15,0 0-71 16,0 0-21-16,0 0 96 16,0 0-72-16,59 51-54 15,-59-51-15-15,46 67 4 0,-46-67 125 16,40 70-64-16,-7-22-20 15,-33-48-25-15,0 0-16 16,26 52-8-16,-26-52 59 0,0 0-8 16,0 0-34-16,0 0-12 15,0 0-15-15,-79 55-1 0,7-21 0 16,-7-9 0-16,-7-6 9 16,-6-1-2-16,-6 1-3 15,-15-1-10-15,-5 5 92 16,-7-1-38-16,7 0-14 15,13-4-17-15,6 1 2 0,14 3-12 16,12-7 1-16,1 0-4 16,20-4 0-16,52-11-3 0,-53 11 11 15,53-11 3-15,0 0-25 16,-46 11 11-16,46-11-4 16,0 0 1-16,0 0 25 0,0 0-33 15,0 0 18-15,0 0-29 16,0 0 17-16,0 0-44 0,0 0-127 15,0 0-85-15,0 0-93 16,0 0-35-16,59-59 47 16,-59 59-1-16,40-56 74 15,-14 12 69-15,-26 44 59 16,13-48 75-16,-13 48 44 0,0 0 33 16,13-56 59-16,-13 56 28 15,0 0 12-15,0 0 40 0,0 0-62 16,0 0 69-16,0 0-9 15,0 0-11-15,0 0-9 16,0 0 15-16,0 0-22 0,0 0 99 16,0 0 20-16,0 0-75 15,0 0-36-15,0 0-19 16,0 0-4-16,-13 49-23 16,13-49-22-16,-33 59-29 0,-13-15-2 15,0 0-27-15,0-10 10 16,0-1-10-16,0-4-3 15,46-29 5-15,-52 30 4 0,52-30 0 16,0 0-1-16,0 0-5 16,0 0 55-16,0 0-11 0,0 0-15 15,0 0-14-15,52 41-2 16,-6-19-13-16,7-8 7 16,-1 1-18-16,1-7 11 15,6-1 0-15,-6-3-113 16,-53-4-259-16,59 3-323 0,-59-3-74 15</inkml:trace>
  <inkml:trace contextRef="#ctx0" brushRef="#br0" timeOffset="6080">3142 2894 1901 0,'0'0'221'0,"0"0"-12"16,0 0-83-16,0 0-65 0,0 0-20 16,0 0-27-16,0 0-11 15,-52-52-3-15,52 52 3 16,-46-62-3-16,19 14-10 15,27 48 20-15,-19-63-20 0,19 63 10 16,0 0-10-16,0 0 10 16,0 0 5-16,0 0-5 15,46-8 3-15,-46 8-11 0,65 34 12 16,-12 3 7-16,-53-37-17 16,59 51 1-16,-59-51 5 0,0 0 6 15,53 45-11-15,-53-45-20 16,0 0 29-16,0 0 9 15,0 0-3-15,-59 44-5 0,-1-29-10 16,1-12-2-16,0-14 1 16,-7 0 18-16,7 0-19 15,0 7 25-15,13 4-22 16,46 0 8-16,-72 30 4 0,6 7 104 16,14 11-2-16,-1 0 16 15,7 4 19-15,0-1-33 16,7-6-48-16,39-45-23 0,-53 59-25 15,53-59-10-15,-47 44-6 16,47-44-19-16,-46 26-205 0,46-26-233 16,0 0-323-16,-53-11-79 15</inkml:trace>
  <inkml:trace contextRef="#ctx0" brushRef="#br0" timeOffset="6268">2715 2355 2119 0,'0'0'219'16,"0"0"-72"-16,0 0-82 16,0 0-25-16,0 0-14 0,0 0-52 15,0 0-388 1,53 66-302-16</inkml:trace>
  <inkml:trace contextRef="#ctx0" brushRef="#br0" timeOffset="6465">2387 3286 2346 0,'0'0'260'0,"0"0"9"0,0 0-68 15,0 0-103-15,0 0-45 16,78 3-34-16,8-10-3 16,-7-15-3-16,0 0-134 15,-1-4-284-15,-5 0-466 0</inkml:trace>
  <inkml:trace contextRef="#ctx0" brushRef="#br0" timeOffset="7108">309 1930 1564 0,'0'0'259'16,"0"0"79"-16,0 0-66 0,0 0-54 15,0 0-57-15,0 0-60 16,0 0-46-16,0 0-27 15,0 0-10-15,-39 48-12 16,39-48 5-16,-66 33-4 16,20-14-7-16,46-19 0 0,-59 3-9 15,59-3 5-15,-53-11 10 16,53 11-6-16,-46-29-4 0,46 29 12 16,0 0-6-16,0 0-2 15,0 0 0-15,0 0 8 16,0 0 101-16,0 0-32 0,0 0 17 15,33 44-25-15,7 22 37 16,12 16-13-16,1 14-24 0,6 11-25 16,7 7-21-1,-7-3-16-15,6 0-14 0,-12-15-241 16,-7-7-369-16,-7-12-615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13:47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1046 497 460 0,'-53'-33'-38'16,"53"33"31"-16,0 0 74 16,0 0 46-16,0 0 8 15,0 0 32-15,59-41-17 0,20 1-7 16,39 3-35-16,27-4 21 15,45-7 24-15,47 4-23 0,52 3-113 16,40 0 46 0,20 12 1-16,6 3-108 0,0 0 71 15,13 8-21-15,-13 6 58 16,-13 5-50-16,-20 0-34 0,-33 3 14 16,-19 4 4-16,-34 0 20 15,-32-4 5-15,-33 4-13 16,-32 0-3-16,-27 4 11 0,-14-4-7 15,-25 0 3-15,-21 0 5 16,-12 0-20-16,-40 0 39 16,0 0-24-16,46 4-8 0,-46-4 8 15,0 0 24-15,0 0-92 16,0 0-95-16,0 0-140 16,0 0-37-16,0 0-23 15</inkml:trace>
  <inkml:trace contextRef="#ctx0" brushRef="#br0" timeOffset="709">1262 442 181 0,'0'0'53'0,"0"0"43"0,0 0 1 16,0 0-7 0,0 0 10-16,0 0-17 0,0 0-25 15,0 0 11-15,0 0-35 16,0 0 21-16,0 0 4 0,0 0 72 15,-46 51 4-15,20 34 44 16,-7 45 34-16,-6 43-49 16,-14 29 18-16,-19 24-10 0,-7 10-24 15,-14 16-89-15,-12-5 16 16,0-3-55-16,6-19-1 16,14-11-5-16,6-22-2 0,13-19-15 15,20-25-2-15,7-26-7 16,6-26 26-16,13-22-22 15,7-22-6-15,13-52-78 16,0 0-67-16,0 0-109 0,0 0-188 16,0 0-12-16,0 0 4 15</inkml:trace>
  <inkml:trace contextRef="#ctx0" brushRef="#br0" timeOffset="1273">59 3554 824 0,'0'0'-7'0,"-59"30"83"16,59-30-29-16,0 0 41 15,0 0-32-15,0 0 33 0,0 0-22 16,0 0 61-16,0 0-88 16,66 3-40-16,12-10 8 0,34-8 46 15,26-7-30 1,33-4-4-16,33-3-25 0,40 3-10 16,38 0 58-16,40 4-66 15,27 3 45-15,19 4 26 0,-6 1-57 16,-1 6 21-16,-6-3-5 15,-13 4-26-15,-20-1 24 16,-12 5 18-16,-21-1-1 0,-13 4-49 16,-39 0 2-16,-21 0 28 15,-12 0-3-15,-20-4 0 16,-26 1 31-16,-14-8-37 0,-18 0-21 16,-1-4 35-16,-13 0 0 15,-7-4-16-15,-6 5 45 0,-14-1-84 16,-19 4 17-16,-1 3 33 15,-19 5-14-15,-6-1 11 16,-40 4 9-16,0 0 14 16,39-7-23-16,-39 7 0 0,0 0 47 15,0 0 14-15,0 0-59 16,0 0 6-16,0 0-33 16,0 0-71-16,0 0-59 0,0 0-49 15,0 0-63-15,-26-34-57 16</inkml:trace>
  <inkml:trace contextRef="#ctx0" brushRef="#br0" timeOffset="2152">6726 201 290 0,'-26'-36'73'0,"26"36"14"0,0 0 1 16,0 0-28-16,0 0 20 15,0 0-42-15,0 0 40 16,0 0-23-16,0 0 45 0,0 0-81 15,0 0 25-15,0 0 30 16,0 0 46-16,0 0-15 16,0 0 69-16,0 0-8 15,-20 70-46-15,7 15-13 0,-7 14 35 16,1 23-43-16,-14 19-6 16,0 21-3-16,-6 11-7 15,-1 4-53-15,1 1 48 0,-1-12 21 16,7-7-20-16,-6-11-17 15,6-8-14-15,-6-7 3 0,12-15-7 16,1-7 3-16,6-15 11 16,1-11-22-16,-1-11-3 15,13-15-13-15,1-12-11 0,6-47-5 16,-14 52 1-16,14-52 10 16,0 0-15-16,-7 48 6 15,7-48-17-15,0 0 11 16,0 0 4-16,0 0 2 0,0 0-6 15,0 0-6-15,0 0 11 16,0 0-11-16,0 0 3 16,-20 44 11-16,20-44 4 0,0 0-20 15,0 0-2-15,0 0 6 16,0 0 18-16,0 0 2 0,0 0-53 16,-6 48-63-16,6-48-135 15,0 0-168-15,0 0-249 16,0 0-38-16</inkml:trace>
  <inkml:trace contextRef="#ctx0" brushRef="#br0" timeOffset="4329">6121 2691 395 0,'0'0'85'0,"0"0"-36"15,0 0 3-15,0 0 5 0,0 0-43 16,0 0 10-16,0 0 4 16,0 0-21-16,0 0 17 15,0 0-32-15,0 0 8 0,0 0 13 16,0 0 6-16,0 0-26 16,0 0 61-16,0 0 28 0,0 0-38 15,-13 54-8-15,13-54 19 16,-27 59 19-16,1-7 8 15,26-52 36-15,-20 70-48 16,1-11 7-16,-1-3 14 0,0-5 9 16,7-3-65-16,0-3 0 15,13-45 23-15,-20 55-33 16,20-55-63-16,-20 48 34 0,20-48-5 16,0 0 35-16,0 0-39 15,0 0 44-15,0 0-58 16,0 0 16-16,0 44 39 0,0-44-20 15,0 0 8-15,0 0-14 16,0 0-52-16,0 0-87 0,0 0-140 16,0 0-172-1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3:26.811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8681 1057 1552 0,'-7'-15'179'0,"7"15"36"0,0 0-35 16,0 0-64-16,0 0-39 15,0 0 151-15,0 0-91 0,-6 22-76 16,6-3-18-16,0-1-20 16,0-18 10-16,0 26 30 15,0-26-8-15,-20 26-25 0,20-26-13 16,-39 37-17-16,-1-15-7 0,7-3 7 16,1-8 7-16,-1-8-7 15,0-3 7-15,0-3-7 0,33 3-10 16,-33-11-1-16,33 11 8 0,-39-30-2 15,39 30 7-15,0 0 2 16,-27-22-7-16,27 22-6 0,0 0 9 16,0 0-24-16,0 0 24 15,0 0 11-15,0 0 0 0,0 0-6 16,40 29-9-16,-1 1-4 16,1-1 5-16,12 1 7 0,1 0 10 15,-7 3-7-15,0-7-5 16,0 11-6-16,0-4-3 0,-13 0-78 15,6-3-107-15,-39-30-184 0,40 44-167 16,-14-3-47-16</inkml:trace>
  <inkml:trace contextRef="#ctx0" brushRef="#br0" timeOffset="645">7840 1293 464 0,'0'0'110'15,"-33"-29"26"-15,33 29-9 0,0 0 6 16,0 0 11-16,0 0-8 0,0 0 15 16,0 0-54-16,0 0-14 15,0 0 78-15,0 0-56 0,0 0-26 16,0 0-1-16,39 29-31 0,-39-29-26 15,53 45-8-15,-20-16-13 16,-33-29 26-16,0 0-23 0,39 33 19 16,-39-33-1-16,0 0-24 0,0 0 3 15,7 45-6-15,-7-45 6 16,-46 37 16-16,-7-15-6 16,1-11-8-16,-7-4-79 0,-1 1 1 15,1-8-42-15,0-8 31 16,7-3 34-16,12 0 22 0,40 11 8 15,-33-18-6-15,33 18-11 0,0 0 14 16,0 0 22-16,0 0 18 16,0 0 51-16,0 0-11 0,53 7-13 15,-7 8 19-15,0 3 66 0,-7 12-29 16,-39-30 84-16,40 52 11 16,-14 3-43-16,-19-7-46 0,-21 11-39 15,-18-7-19-15,-14 7-28 16,-27-4-6-16,-19 1-6 0,-6-8 4 15,-14-7-9-15,0-4 5 16,7-12-86-16,20-10-163 0,6-11-168 16,26-15-175-16,53 11-72 15</inkml:trace>
  <inkml:trace contextRef="#ctx0" brushRef="#br0" timeOffset="1029">8615 0 1220 0,'0'0'250'16,"0"0"48"-16,7 37 38 0,-14 0-98 16,-19 7-48-16,-13 8-89 0,-7 4-26 15,-20 3-29-15,-13 4-13 16,-6 3-19-16,-21-3-14 0,1 0 0 15,-6-4-5-15,5-4 11 0,14-10 0 16,14-12 1-16,12-7 3 16,13-4-14-16,7-19-85 0,7-6-2 15,6-8 6-15,33 11 43 0,-39-30 24 16,39 30 5-16,-27-29 16 16,27 29-3-16,0 0 11 15,0 0-31-15,0 0 20 0,0 0 22 16,-39 14 34-16,6 16-20 15,0 11-24-15,0 3 11 0,1 0-9 16,5 1-10-16,-6-5 3 0,1 5-175 16,-8-1-238-16,-6 0-161 15,0-3-23-15</inkml:trace>
  <inkml:trace contextRef="#ctx0" brushRef="#br0" timeOffset="1361">6296 1360 965 0,'0'0'209'0,"0"0"20"16,0 0 3-16,26 48 10 16,7 4 9-16,0-8-72 0,-7 0-62 15,13 1 4-15,-12-5-73 0,-1-7-13 16,-26-33-19-16,20 41-3 15,-20-41-10-15,6 44 13 0,-6-44-5 16,-26 41-11-16,26-41 0 16,-53 22-21-16,1-22 33 15,6-15-12-15,0-10-4 0,46 25 10 16,-59-67-20-16,13 1 4 0,13-5 18 16,7 16-8-16,12 0-9 15,1 10-39-15,7 8-25 0,6 37-19 16,19-44-70-16,-19 44-135 0,53-41-161 15,-7 23-102-15</inkml:trace>
  <inkml:trace contextRef="#ctx0" brushRef="#br0" timeOffset="2353">4889 1190 931 0,'40'7'182'0,"-1"8"46"16,7 4-56-16,0 6-23 0,7 5-34 15,-1 0-59-15,-6-8 1 16,-6 7-12-16,-1-10-30 0,-39-19 6 16,27 33-21-16,-27-33 15 0,0 0 2 15,-20 44-9-15,-20-10-19 16,-12 2 5-16,-7-6 6 0,0-8 9 15,6-18 4-15,0-8-100 16,7-11 13-16,0-10-7 0,20-12 5 16,6-8 29-16,20-6 17 0,7-1-20 15,19 4 43-15,7 3 13 16,0 9 5-16,0 2-17 16,-33 34 21-16,33-26 23 0,-33 26 16 15,26-18 3-15,-26 18-8 16,0 0 45-16,0 0-4 0,-20 33-38 15,-26 4-26-15,-6 7-2 0,-21 8-20 16,-5 4-18-16,-1 3 25 16,0 0-11-16,13-4 6 0,20-7-1 15,7-3-8-15,12-8 5 0,21-8 13 16,6-29 9-16,0 0-22 16,39 30-5-16,7-16 6 0,0-2-20 15,0-12 12-15,0-8-3 16,-6-3 17-16,-7 0 4 15,-33 11-13-15,0 0 6 0,26-41-14 16,-26 41 0-16,-33-44 14 0,-13 14 3 16,-13 27-24-16,-7-5 28 15,-19-3-20-15,-1 4 1 0,-12 3 2 16,-7-11 21-16,6 8-12 16,7-8-9-16,0 4 54 0,13-7 27 15,7 7 30-15,13-4-21 0,13 4 25 16,6 3-53-16,40 8-40 15,-26-7-3-15,26 7 91 16,0 0 65-16,-13 48-27 0,19 0-46 0,1 0 35 16,-7 7-48-16,7 5 19 15,-7 2-16-15,-14 1-24 16,1 0-29-16,-13-4-10 0,-7 0-7 16,0-7-22-16,-6-4 8 15,-1-7-142-15,8-8-103 0,-8-11-128 16,40-22-210-16,-46 19-157 0,7-19 12 15</inkml:trace>
  <inkml:trace contextRef="#ctx0" brushRef="#br0" timeOffset="2832">3345 928 1149 0,'0'0'140'16,"26"29"93"-16,-19 1 24 16,-20-1-74-16,-13 12-67 0,-20 3-47 15,-20 1-17-15,-13 3-17 16,-13 0-15-16,-7-4-13 0,-6 0-7 16,0-3-4-16,13-4 19 0,7-15-6 15,12 0-20-15,8-11-4 16,12-3 28-16,7-5 4 15,46-3-17-15,-33 4 0 0,33-4-9 16,0 0 25-16,-19 33 139 16,12 12-60-16,7 10-7 0,7 8 28 15,-1 7 32-15,-6 4 1 0,-13 0-26 16,0 0-16-16,0-11-23 16,-14-1-24-16,-5-10-15 0,-8 0-16 15,-12-4-19-15,-1-11 6 16,-6-8-6-16,6-6-6 0,1-12 4 15,6-15-6-15,0-7-5 0,0-19 3 16,6-21-9-16,1-16 9 16,6-7-8-16,7-18-2 15,13-15 5-15,19 11-9 0,1 0-46 16,12 14-32-16,14 12-91 0,7 4-102 16,-1 10-116-16,1 12-169 15,-8 7-37-15,-12 7 21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3:32.68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2950 425 661 0,'0'0'57'0,"0"0"-5"0,0 0 13 16,0 0 2-16,0 0 64 15,-39 15 32-15,6 14 28 16,-7 16-51-16,-6 7 40 0,-6 10-35 16,-14 5 29-16,-19 10-71 15,-14 1-59-15,-13 11-2 0,-13-4-37 16,-6-4 22-16,-7 4-16 0,7-15-21 16,-1-14 6-16,14-8 25 15,0-19-33-15,19-18 37 0,1-3-28 16,12-31 3-16,1-17-11 0,12-19 16 15,14-15-28-15,0-4 18 16,20 4 0-16,-1 11-5 0,21 8 10 16,-1 18 0-16,-6 8-4 15,26 29 0-15,0 0 4 16,0 0 11-16,0 0 104 0,0 0-38 16,-20 44-29-16,0 4-25 0,-6 11-17 15,-7 4 12-15,-6 7 1 16,-1-3-23-16,1-8-7 0,-1-4-66 15,7-7-172-15,33-48-179 16,-26 44-81-16,26-44-12 0</inkml:trace>
  <inkml:trace contextRef="#ctx0" brushRef="#br0" timeOffset="216">1721 0 768 0,'46'0'141'0,"-6"4"61"15,6 0-18-15,-7 7-100 16,-6 4-13-16,0 7-33 0,-33-22-21 16,20 59 7-16,-27 0-9 0,-19 7-18 15,-20 12-128-15,-20 7-167 16,-13 4-106-16</inkml:trace>
  <inkml:trace contextRef="#ctx0" brushRef="#br0" timeOffset="404">0 1297 1204 0,'0'0'74'15,"0"0"206"-15,0 0-19 0,0 0-116 16,0 0-93-16,0 0-18 16,0 0-17-16,0 0-114 0,0 0-300 15,0 0-175-15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3:50.97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1481 163 571 0,'0'0'39'16,"0"0"15"-16,0 0 62 15,-13-30-16-15,13 30-2 0,-27-29 13 16,27 29-26-16,-46-19 6 0,7 8 55 16,-7 4-68-16,0 7-73 15,-7 4 146-15,-6 7-60 0,0 0-71 16,-8 3-14-16,-11 5 18 15,5 7 32-15,-6 0 79 0,-6 3-53 16,0 1-19-16,12 10-11 16,-6 1 88-16,7 15-68 0,6 7-27 15,-6 4 39-15,13 10 9 0,6 8-26 16,7 8-38-16,7-5 67 16,6 8-58-16,7 1-7 15,19-9 8-15,7 6-14 0,27-13 14 16,12 0 6-16,20-11-18 0,13-11-17 15,20-11 1-15,20-11 8 16,20-18-19-16,6-15 0 0,19-16 10 16,-12-13-10-16,0-16-3 0,0-14-8 15,-14-12 19-15,1-18-2 16,-20-15-15-16,-14-19 6 0,-6-10 7 16,-20-8-14-16,-6 0 15 0,-13 1 1 15,-27 17-10-15,-19 8 0 16,-14 22-2-16,-19 11 6 15,-7 19 8-15,-13 15-4 0,-7 11-4 0,-6 11-14 16,13 7 14-16,0 11-6 16,0 4-98-16,46 0-80 15,-46 7-99-15,46-7-161 0,0 0-88 16,-26 45-22-16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3:53.97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5857 3216 451 0,'-26'-48'4'0,"32"11"0"16,-6 37 4-16,0 0-6 0,53-37-31 15,-53 37 16-15,39-26-85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4:16.9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0 0 358 0,'0'0'-15'15,"0"0"-101"-15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54:01.04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6293 292 679 0,'0'0'110'0,"0"0"57"0,0 0-101 15,0 0 91-15,0 0-56 16,-20-25 47-16,20 25-56 0,-20-24-70 15,20 24 8-15,-20-29 11 16,-6 3-18-16,-7 3 47 0,7 1-14 16,-7-1-22-16,-6 4-28 0,-7 1 35 15,0 6-26 1,0 1 109-16,0-1-68 0,0 5-25 16,6-1 6-16,1 5-26 0,-1-1 5 15,1 15-5-15,6-7-19 16,33-4 19-16,-39 11-11 0,6 5-10 15,33-16 7-15,-40 33-10 0,8-2 22 16,-1 5-4-16,0-1 6 16,13 9-11-16,0 1 0 0,1 4 146 15,-1 4-80-15,13 0-20 16,-6 2-34-16,7-2 10 0,-1 7 17 16,14-3 63-16,-7-5-42 15,13 1-20-15,7-1-19 0,-1-3 58 16,14-4-34-16,-7-3-17 15,14-9 23-15,6 1-18 0,6-4-1 16,14-8 35-16,6-6-31 0,14-9-5 16,-1-7-16-16,7-7 4 15,0-9-5-15,0-3-12 0,-13-3-2 16,0-5 15-16,-7-2 0 0,-6-5-15 16,-7 0 6-16,-13 0-4 15,-6-10 3-15,-14-5 6 0,0-11 0 16,-19-4-16-16,-14-7 14 0,1-4-9 15,-21 0-13-15,1-1 21 16,0 5-15-16,-7 11-1 16,7 4 11-16,-1 7 1 0,8 8 5 15,5 4-14-15,-5 6 11 0,19 31 8 16,-7-29-18-16,7 29 4 16,0 0-8-16,0 0 8 0,0 0-11 15,0 0-5-15,0 0-142 0,0 0-116 16,0 0-121-16,0 0-144 15,0 0-8-15,-39 3 53 0</inkml:trace>
  <inkml:trace contextRef="#ctx0" brushRef="#br0" timeOffset="1348">1199 278 360 0,'0'0'73'0,"0"0"-1"0,0 0 11 16,0 0 9-16,-33-19-30 15,33 19-19-15,-40-19 16 0,14 0-1 16,26 19 1-16,-33-18-36 0,0 3 18 16,1-1 10-16,-1 1-23 15,-7 4-1-15,1 0 38 0,-7 4-37 16,6-1 16-16,-6 4-40 15,-6-4 14-15,6 8 64 0,0 4-9 16,0 4-30-16,0 4-16 16,-7-1-2-16,14 0-45 15,-7 3 20-15,0 2 5 0,7-1 1 16,-1 7-6-16,1-3 8 0,-7 4 4 16,13-1-5-16,0 0 2 15,33-22 128-15,-39 46-45 0,12-1-44 16,8-4-17-16,5 8-20 15,8 7 2-15,6 0-9 0,6 4 26 16,14 1 74-16,0-5-30 0,6 4-59 16,0-8 9-16,7 1-19 15,-6-4 15-15,5-4-20 16,-5-8 11-16,-1-3-4 0,7-4 28 16,0-7-7-16,0-5 9 0,6 1 23 15,0-12-23-15,14-7-15 16,6-7-4-16,7-12-3 0,13-11-9 15,6-3-6-15,-6-13 0 16,13-7 2-16,-13 5-10 0,0-8 14 16,-7 3 4-16,-13 1-10 0,-6 3-6 15,-14 1-1-15,-6-5 0 16,-7 4 11-16,-13 0-4 0,0 8 17 16,1-1-17-16,-8 5 4 15,-6 0-7-15,0-1 8 0,-6 1-5 16,-1 2 5-16,-13 2-5 15,20 33 2-15,-26-30 6 0,26 30-22 16,-33-26 6-16,33 26 1 16,-39-4-5-16,-1 4 12 0,1 11 0 15,6 4 5-15,33-15 0 0,-39 22-19 16,39-22-109-16,-33 23-37 16,33-23-60-16,0 0-83 0,-27 11-90 15,27-11 8-15,0 0-4 0</inkml:trace>
  <inkml:trace contextRef="#ctx0" brushRef="#br0" timeOffset="19245">3295 330 327 0,'-13'-27'72'16,"6"5"12"-16,7 22-20 15,-6-29 20-15,6 6 15 0,0-3-33 16,0 26-8-16,-13-31-28 16,-7 9-20-16,0 4 2 0,-19 6-21 15,-1 0 33-15,-12 9-24 0,-14-1-43 16,-6 0 63-16,-1 8-13 15,1 0 23-15,0 7-5 0,-7-3-14 16,0 3 29-16,7 0 5 16,0 4-34-16,6-4-6 15,7 5-5-15,0-1-5 0,6 3 8 16,7 8 1-16,0 1-4 0,7 2 13 16,-1 2-9-16,14 6 7 15,0 8-5-15,12 8 12 0,8 7-12 16,-1 0-14-16,14 0 12 0,6 8 6 15,7 3 11-15,-1 0-17 16,14 4-19-16,-6-4 11 0,12-7 4 16,-6 0 134-16,13-11-57 15,0-8-33-15,0-8-28 16,6-10-1-16,8-9 24 0,12-10-4 16,-6-16-3-16,12-6 6 0,-5-10-48 15,-1-9 50-15,0-12-40 16,1-8-3-16,-14-11 24 0,0-11-16 15,-7 0 10-15,-6-14-27 0,-6 2 4 16,-20-3-9-16,-7 4 17 16,-7-4-15-16,-12 11 11 0,-14 15 37 15,0 11-38-15,1 8-23 0,-8 4 33 16,-6 19 5-16,1 3 6 16,-8 8-40-16,1 3 34 15,6 5-27-15,0 3-96 0,33 0-57 16,-33 7-55-16,7 4-24 15,26-11-34-15</inkml:trace>
  <inkml:trace contextRef="#ctx0" brushRef="#br0" timeOffset="20068">4715 252 137 0,'-32'-9'42'16,"5"-2"5"-16,-6 4 25 0,1 3-3 16,-1-3 12-16,0 3-11 15,0 4-2-15,0 0-17 0,0 4-28 16,-6 0-7-16,-1-1-19 16,1 8 3-16,-14 0 8 15,7 5 38-15,0-1 8 0,-6 7-16 16,12 1-15-16,1 3 60 0,6 4 2 15,33-30-49-15,-52 60-8 16,19-4 115-16,0 4-55 0,7-7-55 16,6 0-5-16,0 0 3 0,7-2-25 15,0 2 67-15,13 0-10 16,0-4-20-16,6-5-19 0,8-6 59 16,12-4-7-16,7-4-66 15,6-8 15-15,7-3-1 0,20-11-11 16,0-8-20-16,12-8 34 0,8-7-14 15,6-8-30-15,0 1 41 16,-7-5-10-16,-12-2-14 0,-8 2 17 16,-12-3-21-16,-1-4 18 15,-52 34-7-15,33-59-27 0,-6 10 33 16,-21-7-13-16,-12-4-8 16,-1-1 15-16,-13 1 2 0,1-7-19 15,-14 7-5-15,0 0 39 0,0 3 15 16,-6 5-32-16,-1 7-1 15,7 7 5-15,0 12 18 0,1 0-29 16,5 3-17-16,-6 9 45 16,7-1-28-16,26 15-8 0,-26-11-19 15,26 11 32-15,0 0-287 0,0 0-51 16,-26 3 10-16,26-3-9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9:24.9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2234 1864 0,'0'0'159'15,"0"0"65"-15,0 0-8 16,0 0-49-16,0 0 47 16,0 0-49-16,0 0-45 15,46 56-35-15,-19-1-22 0,-14 0 14 16,-13-55-9-16,20 74-19 16,-1-18 18-16,-19-56-11 15,20 55 2-15,-20-55-7 0,0 0 34 16,0 0 59-16,0 0 37 15,0 0 15-15,0 0-44 0,0 0-26 16,0 0 3-16,79-33 22 16,-13-26 6-16,-7-19-116 15,13-22-12-15,7-22-43 0,19-23 34 16,27-28-20-16,20-27-6 16,6-18 6-16,7-4-23 15,-1-7-45-15,1 3-101 16,0 19-135-16,-27 29-89 0,-19 26-76 15,-20 23-207-15,-26 15-472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39:34.2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1816 1682 0,'0'0'15'0,"0"0"37"16,0 0 121-16,0 0 108 15,0 0-28-15,0 0-61 16,53 63-32-16,-27 0-37 0,-6-1-21 15,-14-2-2-15,7-5 3 16,-13 0 14-16,0-55-22 16,0 63-4-16,0-63-23 0,7 52-10 15,-7-52 35-15,0 0 35 16,0 0 33-16,0 0-49 0,0 0-24 16,0 0-37-16,0 0-23 15,79-78-18-15,-14-7-3 16,1-3-3-16,6-8-4 0,14-12-4 15,26-18-4-15,19-22-7 16,20-26-70-16,20-14-73 16,13-19-67-16,20-15-2 0,13-4-86 15,-7 15-127-15,-6 27-193 16,-27 36-151-16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40:15.3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2264 1779 0,'0'0'81'16,"0"0"122"-16,0 0 64 16,0 0-29-16,0 44-11 0,0-44-45 15,13 44-44-15,-13-44-19 16,19 56-14-16,-19-56-1 0,0 0 4 15,20 44 24-15,-20-44 30 16,0 0 14-16,0 0-13 16,0 0-31-16,0 0 11 0,0 0 38 15,0 0-2 1,0 0-81-16,66-59-49 0,19-30-28 16,8-25-2-16,19-30-8 15,13-31-22-15,6-24-6 0,21-23-75 16,26-16-29-16,12-2-36 15,15 11-51-15,-14 22-121 16,-20 25-65-16,-26 35-136 0,-27 28-282 16,-26 31-175-16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0" units="cm"/>
          <inkml:channel name="Y" type="integer" max="8000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393.70078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1-12-19T14:40:20.9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8089 2556 329 0,'0'0'6'16,"0"0"65"-16,0 0 46 15,0 0 24-15,0 0 5 16,0 0-1-16,0 0-22 0,0 0 9 0,0 0 36 16,0 0-49-1,-39 4-19-15,0 7-7 0,-7-3-63 16,-27 6 7-16,-19-6-28 0,-19 7-16 16,-21-4 20-16,-32 3-7 15,-14-2 1-15,-25-5-10 0,-14 0-11 16,-26 1 23-16,-7-8 11 15,-13 3 4-15,7 5 16 0,0 3 4 16,6 0 42-16,7 0-24 16,19 0-18-16,21 0-2 15,12 4-17-15,14-4 8 0,19 0-26 16,13-3 9-16,27-5-12 0,13-3-15 16,20 0 5-16,12 4 9 15,27-4 10-15,0 0-5 0,46 0-8 16,-33 0 0-16,33 0-16 15,0 0 22-15,0 0-1 0,-26 0-2 16,26 0 0-16,0 0-16 16,0 0-3-16,0 0 9 0,0 0 7 15,0 0 3-15,0 0 2 0,0 0 2 16,0 0-1-16,-6 33 50 16,6-3-13-16,0 14-16 0,0 4 11 15,0 11 52-15,6 8-21 16,-6 10 8-16,0 5 26 15,7 10 4-15,-7 4-24 0,6 4-28 16,1-4-17-16,-1 4-10 16,1-8-7-16,0-7-11 0,-1-8-4 15,7-10-6-15,-6-4 6 0,-1-15-2 16,8-4-16-16,-1-7 9 16,-13-37-1-16,6 33 15 0,-6-33-5 15,0 0-6-15,20 30-14 16,-20-30 18-16,26 15 6 0,7-8-13 15,-7-3-12-15,27-1 15 0,0 5 2 16,25-4 15-16,8-1-6 16,19 5-20-16,40-1 4 15,19 0 14-15,40-7 6 0,32 0-15 16,34-7-10-16,19 0 13 16,6 3-6-16,-5-7 11 0,-8 0-17 15,-6 0 3-15,-26-4 6 0,-27 0 4 16,-13 0 1-16,-12 1-13 15,-28-1 5-15,-12 0 7 0,-20-3 1 16,-13-1-5-16,-26 1-5 16,-21-1 5-16,-18-7 4 0,-21 0-4 15,-39 26 6-15,20-55-1 0,-20 11-10 16,-20-4 9-16,-19-8 1 16,-1 4 0-16,-12 4-10 15,-1 0 5-15,0 0-7 0,1-7 16 16,6-4-16-16,6-11-27 15,1-1 1-15,0-6 3 0,12-12 20 16,8-3-4-16,-1-4 5 0,13 7-1 16,-6-3-2-16,0 10 6 15,-7 9 13-15,7 6-5 0,0 12 2 16,6 7-19-16,-6 7-11 16,13 41-37-16,-13-37-67 0,13 37-67 15,0 0-49-15,0 0-177 16,0 0-108-16,0 0-2 0</inkml:trace>
  <inkml:trace contextRef="#ctx0" brushRef="#br0" timeOffset="1232">1906 3617 876 0,'0'0'150'0,"-13"44"95"0,13-44 21 15,0 33 9-15,0-33-30 16,0 0-39-16,0 0-40 0,0 0-42 16,0 0-39-16,0 0-2 15,0 0-44-15,0 0-34 0,0 0-5 16,19-33 11-16,1-4-43 0,-7-7-30 16,-6 0-15-16,6-1 40 15,7 8 12-15,-14 8 13 16,1 7 9-16,-7 22-2 0,0 0 8 15,26 3-3-15,-26-3 11 16,40 33-8-16,-8 1-14 0,1 3 18 16,0-4-2-16,7 4-5 15,6 4 0-15,6-12 0 0,7-7-7 16,0-7 7-16,-6-4-7 0,0-4 14 16,-14 5 9-16,-39-12-10 15,33 3-9-15,-33-3 7 0,0 0 2 16,0 0 3-16,0 0-14 15,-46 11-3-15,-13-7 8 16,-7 3 7-16,-6 5-3 0,-14-5-25 16,1-3 12-16,-14-1 16 15,-6 1 9-15,-13 3-14 0,0-3-2 16,-14-4-6-16,-6-7-16 16,0-1 1-16,7-6 4 0,12-1 6 15,14-4-1-15,7 4 18 0,12-3 5 16,21 3-25-16,12 0-3 15,7-3 6-15,46 18-6 0,-33-30 17 16,33 30-8-16,7-40-22 16,12 7 24-16,21 3-2 0,6 0 24 15,6 5-11-15,21 6-16 16,-1 1-1-16,7 3 8 16,0 4 10-16,0 7 5 0,-1 0-19 15,-12 8 8-15,0-4-10 16,-14 4 16-16,-6 3 0 0,-19-3-4 15,-27-4 69-15,0 0-18 0,0 0-15 16,-20 33-31-16,-19-7 9 16,-14 0-9-16,-6-4 12 0,-13 0 7 15,-7 4-12-15,6-4-14 16,-5-3 3-16,5-1-3 16,1-3 9-16,6-4-4 0,20 4 2 15,0-8-11-15,7 1 12 0,39-8 47 16,-46 11-10-16,46-11 11 15,0 0 6-15,-40 44-3 0,14 0 31 16,20 4-1-16,-1 0-9 16,14 8-27-16,-1-5-13 0,1 1-14 15,6 0-6-15,-7-8-14 16,-6-7 24-16,-6-4 14 0,-1 1 0 16,-19-1-7-16,-7-3-13 15,33-30-10-15,-52 36 5 0,-1-13-16 16,0-5-3-16,7-11 0 0,0-7 5 15,0-7 5-15,7-15-18 16,6-11 4-16,0-19 4 16,14-15-12-16,5-6 8 0,8-9-4 15,12 1-5-15,14 7 1 16,6 8-45-16,1 7-44 0,12 7-80 16,1 11-143-16,6 4-228 15,6 0-193-15,1 8-18 0</inkml:trace>
  <inkml:trace contextRef="#ctx0" brushRef="#br0" timeOffset="1428">1420 3199 2184 0,'0'0'200'0,"19"-18"54"15,-19 18-55-15,0 0-99 0,0 0-59 16,0 0-61-16,0 0-145 0,0 0-164 16,0 0-277-16,0 0-67 15</inkml:trace>
  <inkml:trace contextRef="#ctx0" brushRef="#br0" timeOffset="1684">0 2542 2117 0,'0'0'140'0,"0"0"103"0,0 0 14 15,0 0-3-15,33 7-79 0,6 19-55 16,-12 15-41-16,12 10-43 15,1 8-16-15,6 8-15 0,0-8-5 16,-7 0-78-16,-6 0-84 16,6-3-119-16,-6-5-208 15,7-10-231-15,-1 0-52 0</inkml:trace>
  <inkml:trace contextRef="#ctx0" brushRef="#br0" timeOffset="3064">7570 395 992 0,'0'0'194'0,"-19"-33"43"15,19 33-29-15,-40-33-69 16,-12 18-55-16,-21 7-31 16,-25 8-42-16,-21 12 12 0,-25-1-33 15,-27 3 7-15,-39 9-2 16,-33 6 15-16,-20 4-36 16,-7 4 36-16,-6 0-13 0,0 11 3 15,14-7 4-15,18 0 33 16,21-1-31-16,26-6-13 0,13-5 7 15,39-7 0-15,27-3-10 16,26-8 3-16,20 0-5 0,19-4 1 16,14-3 1-16,12 3 21 15,27-7-26-15,-26 8 21 16,26-8-6-16,0 0 0 0,-6 33 3 16,12-3 23-16,1-1-19 15,-1-3 48-15,7 4 42 0,1 3 43 16,-1 4-3-16,-7 3-29 15,1 8-9-15,-14 8-18 16,1 7-33-16,-14-1-29 0,0 5-10 16,1-1 9-16,-8 1-18 15,-6-4 10-15,1 3-10 0,-8-7 0 16,1-3-14-16,6-8 20 16,7-4-15-16,-1-7 13 0,8-7-1 15,5-1-12-15,1-3 25 16,13-26-20-16,0 33 9 0,7-3-23 15,-1-4 9-15,14 0 18 16,13-4 4-16,6-4-13 16,14 4-13-16,19-7 23 0,14 0-14 15,12 0 1-15,21-8 12 16,12 8-13-16,14 0 16 0,12 3-12 16,8 1 4-16,12-1 0 15,7 4 0-15,7-7-13 0,-7 0 17 16,13-4-8-16,-7-7 8 0,7-4-22 15,-6-12 0-15,-14-2-4 16,1-8-18-16,-7-4 30 0,-1 0 2 16,-5-4-7-16,-14 1-36 15,-7 3 0-15,-12-4 33 0,-14 1-6 16,-19 14 25-16,-7-11 2 16,-13 4-22-16,-14-4 24 15,-6 4 6-15,-13 3-19 0,-13 1 12 16,-33 18-1-16,53-22-23 15,-53 22 29-15,46-30-10 0,-7 8-3 16,-39 22 19-16,40-18-4 16,-40 18 12-16,46-19 0 0,-46 19 26 15,39-18 9-15,-39 18-29 0,40-34-24 16,-40 34 14-16,19-51-20 16,-12-1-3-16,-14-3 11 0,-12-8-21 15,-14-7 10-15,-7-8 0 16,-6-11 0-16,0-7-8 15,0-7 4-15,0-8-26 0,0-4 13 16,0 8 14-16,13 11-54 16,-6 22-66-16,13 15-97 0,-1 11-181 15,27 48-94-15,-46-22-11 16</inkml:trace>
  <inkml:trace contextRef="#ctx0" brushRef="#br0" timeOffset="3792">2359 864 715 0,'0'0'139'0,"33"-29"99"16,-33 29-15-16,46-30-9 0,-46 30 23 16,40-18-83-16,-40 18-15 15,0 0 2-15,0 0-10 16,26-15 0-16,-26 15 1 0,0 0-54 15,0 0-29-15,-7 30-2 16,-26 7-42-16,1 7 2 0,-8 8 20 16,7-4-21-16,7 3-2 15,0 1 15-15,13-4-13 0,-1 4-3 16,8-4 6-16,12-8-15 16,1-3 12-16,-7-37-6 0,20 34-4 15,-20-34 11-15,0 0-15 0,13 29 8 16,-13-29 24-16,0 0-15 15,0 0-12-15,0 0 12 16,-33 11 14-16,33-11 2 0,-46-11 12 16,20-4-7-16,26 15-4 15,-40-40 12-15,14 3-11 0,13-11-8 16,0 0 3-16,0-11-13 16,6 0-7-16,0-4 12 0,7-7-21 15,0-4 19-15,0 7-9 16,0 1-6-16,0 7 8 0,-6 11-5 15,6 0-15-15,-7 3-84 16,1 12-113-16,6 33-168 0,-20-37-247 16,20 37-75-16</inkml:trace>
  <inkml:trace contextRef="#ctx0" brushRef="#br0" timeOffset="4000">2162 37 1898 0,'0'0'161'16,"0"0"69"-16,33-37-27 16,-33 37-110-16,0 0-27 15,0 0-56-15,0 0-181 0,0 0-174 0,0 0-147 16,0 0-57-1</inkml:trace>
  <inkml:trace contextRef="#ctx0" brushRef="#br0" timeOffset="4518">1623 772 747 0,'0'0'43'0,"0"0"126"15,0 0-12-15,0 0 41 16,0 0-56-16,0 0-35 0,27 30-15 16,-27-30 20-16,0 0-126 15,32 25 48-15,-32-25 57 0,0 0-31 16,0 0 27-16,0 0-31 0,0 0-38 15,0 0 6-15,-46 30 33 16,7-12-17-16,0-6 2 0,6-1 50 16,-7 3 5-16,7 5-22 15,1 7 17-15,-1 3 0 0,0 8-33 16,7 4 24-16,6 0-20 16,7-1 7-16,0 1 4 15,-1-8-42-15,8 0 11 0,-7-3 10 16,13-30-7-16,-27 33 9 15,27-33-10-15,-46 30 12 0,0-12 3 16,14-10-12-16,-8-8-2 16,7-8-1-16,0-7-1 0,1-3 2 15,-1-15-17-15,13-8-17 0,0-11-3 16,7-11-9-16,13-7-7 16,-6 0 7-16,12 0 0 0,7 7-11 15,14 8-78-15,12 7-105 16,0 11-136-16,14 15-161 15,6 7-252-15,7 15-42 0</inkml:trace>
  <inkml:trace contextRef="#ctx0" brushRef="#br0" timeOffset="4684">1347 1766 1979 0,'0'0'238'0,"66"26"-14"16,0-19-61-16,19-11-83 16,7-3-63-16,7-8-189 0,-7-7-301 15,-7-4-305-15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2AF8E17-386D-431A-AFE3-5F6F3C80E759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564C20-3DF5-4A6B-849F-127C5FDC198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0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F64C-3653-4B09-BE24-2ACE890C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3C54A-D438-4A4C-98C4-984E3837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E6F-99F4-4C8D-904C-4CD419A9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13DFD-7D0D-4423-85BF-0C9C293E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1DF8-324B-422F-ACCB-04F0BC49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693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59C8-4038-4455-B3F5-A72D50E1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DD15-2DFF-428E-9D86-84D9BD5A0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787D0-BDAB-4500-AB92-5C8803F9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CEFA5-C7DD-4AD0-907C-7F763A64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00CFD-5A4B-4552-ACD9-719C7051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89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ED9C5-23A0-4494-8665-D3267F999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C621B-2AFE-43A3-ABDA-B8E56A12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7964-F645-46DD-9F16-CA53BF61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5A3E-ED71-4132-969F-7A9E83AA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FFACD-09C4-4590-A196-7703BA5D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656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BCC3ED4-0C86-4768-BA94-10F8F660BCF1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262C97A-270E-42C7-9470-A7DF0D711EBF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F039-0C65-4AFD-9FC4-6616209E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95DAC-33E0-4033-BF85-C9755D22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325A1-4A3B-4411-8F8F-3FA630017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504E-32E7-4197-84EF-C42CA5D6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BE15-5B95-4555-B315-1935F296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50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E60D-5B16-44D8-B4A3-38C095D8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AA9E3-6A59-44B7-92D2-B6BFD6478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137D6-D7CC-41AB-AD2A-86D9DBC2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E51C2-579F-4886-818C-216A3013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7F8A-DE57-40E3-A88C-8B20DC40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967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550-23B7-4906-98CA-51C5102A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00FA2-E386-4534-9117-D218EE770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620D1-36BF-4007-A9DB-C2772AA4D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14C8B-B2A4-4EF4-861F-BCC9026E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81AC3-DE64-40AC-9ADB-F1C40450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BD3E8-A1C0-4001-8EF3-4FC5212F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04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3B91-6994-4D33-94D2-3B7EF00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13DB7-5E89-4BF9-BFF0-DD3BFC1C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22EE1-6359-4BAA-B138-A2610DBDB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F15370-BCCB-401E-AC7B-495CAFDAE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54EEF-CBC4-49DC-8476-09EAD224B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BE6FC-1320-4B06-9C23-E46A74D0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FCD8D-2484-46D9-B1CF-EA07E63C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96BE5-A9A4-4F72-8D05-98F763BA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74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D8D9-7391-4857-AFC2-CB153503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4EBCB-C2AE-4446-AAF3-30778273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2493D-B715-409B-8AB3-06E3E88D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596D5-6FF5-4448-8071-21315431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97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8274E7-4FDD-4D24-82E3-ECDB2F25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D2682-20F6-4426-881D-37DF8096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5268-25A8-497A-BB93-A18E558F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65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7CE77-A32B-4186-8046-960D5DF4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1C8FB-CFCE-4151-BD9B-9A156508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0A3CC-0E75-4935-9B15-9F0D36E3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4AEAF-7619-47B9-BD22-2DDD2DEA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CA0B-665A-4357-9CD4-44BAE79B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6A2F5-B51F-4864-91F5-FADBF069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40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ECF3-B5BB-4060-89C6-F6B6F65F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6C5E4-1111-4DB3-A16A-C55DB4A83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ABFA4-43E2-4C25-B382-32E69203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B22FF-7B36-4763-A958-6A119CE5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5FB3E-C462-4B0A-AC1B-A24F4399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6EC7F-E445-4462-9942-393C23C1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75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FB2B2-16E5-4B6A-8286-8E5523D8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6154F-092D-4623-804B-C413D7739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B70C-A238-4F1E-ACBE-E7ADF8514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74E9-E0A1-4D88-BFB4-432AF216E83B}" type="datetimeFigureOut">
              <a:rPr lang="fa-IR" smtClean="0"/>
              <a:t>09/08/1446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BF6AC-946B-49A2-AE15-675B3AD8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BED51-DBAF-45B7-A242-72F9E3B9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294B-8A34-491B-9220-B713D9A8014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6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151.png"/><Relationship Id="rId21" Type="http://schemas.openxmlformats.org/officeDocument/2006/relationships/image" Target="../media/image142.png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155.png"/><Relationship Id="rId50" Type="http://schemas.openxmlformats.org/officeDocument/2006/relationships/customXml" Target="../ink/ink83.xml"/><Relationship Id="rId7" Type="http://schemas.openxmlformats.org/officeDocument/2006/relationships/image" Target="../media/image135.png"/><Relationship Id="rId2" Type="http://schemas.openxmlformats.org/officeDocument/2006/relationships/customXml" Target="../ink/ink59.xml"/><Relationship Id="rId16" Type="http://schemas.openxmlformats.org/officeDocument/2006/relationships/customXml" Target="../ink/ink66.xml"/><Relationship Id="rId29" Type="http://schemas.openxmlformats.org/officeDocument/2006/relationships/image" Target="../media/image146.png"/><Relationship Id="rId11" Type="http://schemas.openxmlformats.org/officeDocument/2006/relationships/image" Target="../media/image137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150.png"/><Relationship Id="rId40" Type="http://schemas.openxmlformats.org/officeDocument/2006/relationships/customXml" Target="../ink/ink78.xml"/><Relationship Id="rId45" Type="http://schemas.openxmlformats.org/officeDocument/2006/relationships/image" Target="../media/image154.png"/><Relationship Id="rId53" Type="http://schemas.openxmlformats.org/officeDocument/2006/relationships/image" Target="../media/image158.png"/><Relationship Id="rId5" Type="http://schemas.openxmlformats.org/officeDocument/2006/relationships/image" Target="../media/image134.png"/><Relationship Id="rId10" Type="http://schemas.openxmlformats.org/officeDocument/2006/relationships/customXml" Target="../ink/ink63.xml"/><Relationship Id="rId19" Type="http://schemas.openxmlformats.org/officeDocument/2006/relationships/image" Target="../media/image141.png"/><Relationship Id="rId31" Type="http://schemas.openxmlformats.org/officeDocument/2006/relationships/image" Target="../media/image147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4" Type="http://schemas.openxmlformats.org/officeDocument/2006/relationships/customXml" Target="../ink/ink60.xml"/><Relationship Id="rId9" Type="http://schemas.openxmlformats.org/officeDocument/2006/relationships/image" Target="../media/image136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145.png"/><Relationship Id="rId30" Type="http://schemas.openxmlformats.org/officeDocument/2006/relationships/customXml" Target="../ink/ink73.xml"/><Relationship Id="rId35" Type="http://schemas.openxmlformats.org/officeDocument/2006/relationships/image" Target="../media/image149.png"/><Relationship Id="rId43" Type="http://schemas.openxmlformats.org/officeDocument/2006/relationships/image" Target="../media/image153.png"/><Relationship Id="rId48" Type="http://schemas.openxmlformats.org/officeDocument/2006/relationships/customXml" Target="../ink/ink82.xml"/><Relationship Id="rId8" Type="http://schemas.openxmlformats.org/officeDocument/2006/relationships/customXml" Target="../ink/ink62.xml"/><Relationship Id="rId51" Type="http://schemas.openxmlformats.org/officeDocument/2006/relationships/image" Target="../media/image157.png"/><Relationship Id="rId3" Type="http://schemas.openxmlformats.org/officeDocument/2006/relationships/image" Target="../media/image133.png"/><Relationship Id="rId12" Type="http://schemas.openxmlformats.org/officeDocument/2006/relationships/customXml" Target="../ink/ink64.xml"/><Relationship Id="rId17" Type="http://schemas.openxmlformats.org/officeDocument/2006/relationships/image" Target="../media/image140.png"/><Relationship Id="rId25" Type="http://schemas.openxmlformats.org/officeDocument/2006/relationships/image" Target="../media/image144.png"/><Relationship Id="rId33" Type="http://schemas.openxmlformats.org/officeDocument/2006/relationships/image" Target="../media/image148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20" Type="http://schemas.openxmlformats.org/officeDocument/2006/relationships/customXml" Target="../ink/ink68.xml"/><Relationship Id="rId41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1.xml"/><Relationship Id="rId15" Type="http://schemas.openxmlformats.org/officeDocument/2006/relationships/image" Target="../media/image139.png"/><Relationship Id="rId23" Type="http://schemas.openxmlformats.org/officeDocument/2006/relationships/image" Target="../media/image143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15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3.png"/><Relationship Id="rId5" Type="http://schemas.openxmlformats.org/officeDocument/2006/relationships/customXml" Target="../ink/ink86.xml"/><Relationship Id="rId10" Type="http://schemas.openxmlformats.org/officeDocument/2006/relationships/image" Target="../media/image165.png"/><Relationship Id="rId4" Type="http://schemas.openxmlformats.org/officeDocument/2006/relationships/image" Target="../media/image162.png"/><Relationship Id="rId9" Type="http://schemas.openxmlformats.org/officeDocument/2006/relationships/customXml" Target="../ink/ink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customXml" Target="../ink/ink95.xml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../media/image1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0" Type="http://schemas.openxmlformats.org/officeDocument/2006/relationships/image" Target="../media/image172.png"/><Relationship Id="rId4" Type="http://schemas.openxmlformats.org/officeDocument/2006/relationships/image" Target="../media/image169.png"/><Relationship Id="rId9" Type="http://schemas.openxmlformats.org/officeDocument/2006/relationships/customXml" Target="../ink/ink93.xml"/><Relationship Id="rId14" Type="http://schemas.openxmlformats.org/officeDocument/2006/relationships/image" Target="../media/image1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customXml" Target="../ink/ink99.xml"/><Relationship Id="rId3" Type="http://schemas.openxmlformats.org/officeDocument/2006/relationships/image" Target="../media/image8.wmf"/><Relationship Id="rId12" Type="http://schemas.openxmlformats.org/officeDocument/2006/relationships/image" Target="../media/image17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6.xml"/><Relationship Id="rId11" Type="http://schemas.openxmlformats.org/officeDocument/2006/relationships/customXml" Target="../ink/ink98.xml"/><Relationship Id="rId5" Type="http://schemas.openxmlformats.org/officeDocument/2006/relationships/image" Target="../media/image9.wmf"/><Relationship Id="rId10" Type="http://schemas.openxmlformats.org/officeDocument/2006/relationships/image" Target="../media/image177.png"/><Relationship Id="rId4" Type="http://schemas.openxmlformats.org/officeDocument/2006/relationships/oleObject" Target="../embeddings/oleObject2.bin"/><Relationship Id="rId9" Type="http://schemas.openxmlformats.org/officeDocument/2006/relationships/customXml" Target="../ink/ink97.xml"/><Relationship Id="rId14" Type="http://schemas.openxmlformats.org/officeDocument/2006/relationships/image" Target="../media/image17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39" Type="http://schemas.openxmlformats.org/officeDocument/2006/relationships/customXml" Target="../ink/ink118.xml"/><Relationship Id="rId21" Type="http://schemas.openxmlformats.org/officeDocument/2006/relationships/customXml" Target="../ink/ink109.xml"/><Relationship Id="rId34" Type="http://schemas.openxmlformats.org/officeDocument/2006/relationships/image" Target="../media/image26.emf"/><Relationship Id="rId42" Type="http://schemas.openxmlformats.org/officeDocument/2006/relationships/image" Target="../media/image30.emf"/><Relationship Id="rId47" Type="http://schemas.openxmlformats.org/officeDocument/2006/relationships/customXml" Target="../ink/ink122.xml"/><Relationship Id="rId50" Type="http://schemas.openxmlformats.org/officeDocument/2006/relationships/image" Target="../media/image34.emf"/><Relationship Id="rId55" Type="http://schemas.openxmlformats.org/officeDocument/2006/relationships/customXml" Target="../ink/ink126.xml"/><Relationship Id="rId7" Type="http://schemas.openxmlformats.org/officeDocument/2006/relationships/customXml" Target="../ink/ink102.xml"/><Relationship Id="rId2" Type="http://schemas.openxmlformats.org/officeDocument/2006/relationships/image" Target="../media/image10.png"/><Relationship Id="rId16" Type="http://schemas.openxmlformats.org/officeDocument/2006/relationships/image" Target="../media/image17.emf"/><Relationship Id="rId29" Type="http://schemas.openxmlformats.org/officeDocument/2006/relationships/customXml" Target="../ink/ink113.xml"/><Relationship Id="rId11" Type="http://schemas.openxmlformats.org/officeDocument/2006/relationships/customXml" Target="../ink/ink104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117.xml"/><Relationship Id="rId40" Type="http://schemas.openxmlformats.org/officeDocument/2006/relationships/image" Target="../media/image29.emf"/><Relationship Id="rId45" Type="http://schemas.openxmlformats.org/officeDocument/2006/relationships/customXml" Target="../ink/ink121.xml"/><Relationship Id="rId53" Type="http://schemas.openxmlformats.org/officeDocument/2006/relationships/customXml" Target="../ink/ink125.xml"/><Relationship Id="rId5" Type="http://schemas.openxmlformats.org/officeDocument/2006/relationships/customXml" Target="../ink/ink101.xml"/><Relationship Id="rId10" Type="http://schemas.openxmlformats.org/officeDocument/2006/relationships/image" Target="../media/image14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4" Type="http://schemas.openxmlformats.org/officeDocument/2006/relationships/image" Target="../media/image31.emf"/><Relationship Id="rId52" Type="http://schemas.openxmlformats.org/officeDocument/2006/relationships/image" Target="../media/image35.emf"/><Relationship Id="rId4" Type="http://schemas.openxmlformats.org/officeDocument/2006/relationships/image" Target="../media/image11.emf"/><Relationship Id="rId9" Type="http://schemas.openxmlformats.org/officeDocument/2006/relationships/customXml" Target="../ink/ink103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112.xml"/><Relationship Id="rId30" Type="http://schemas.openxmlformats.org/officeDocument/2006/relationships/image" Target="../media/image24.emf"/><Relationship Id="rId35" Type="http://schemas.openxmlformats.org/officeDocument/2006/relationships/customXml" Target="../ink/ink116.xml"/><Relationship Id="rId43" Type="http://schemas.openxmlformats.org/officeDocument/2006/relationships/customXml" Target="../ink/ink120.xml"/><Relationship Id="rId48" Type="http://schemas.openxmlformats.org/officeDocument/2006/relationships/image" Target="../media/image33.emf"/><Relationship Id="rId56" Type="http://schemas.openxmlformats.org/officeDocument/2006/relationships/image" Target="../media/image37.emf"/><Relationship Id="rId8" Type="http://schemas.openxmlformats.org/officeDocument/2006/relationships/image" Target="../media/image13.emf"/><Relationship Id="rId51" Type="http://schemas.openxmlformats.org/officeDocument/2006/relationships/customXml" Target="../ink/ink124.xml"/><Relationship Id="rId3" Type="http://schemas.openxmlformats.org/officeDocument/2006/relationships/customXml" Target="../ink/ink100.xml"/><Relationship Id="rId12" Type="http://schemas.openxmlformats.org/officeDocument/2006/relationships/image" Target="../media/image15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28.emf"/><Relationship Id="rId46" Type="http://schemas.openxmlformats.org/officeDocument/2006/relationships/image" Target="../media/image32.emf"/><Relationship Id="rId20" Type="http://schemas.openxmlformats.org/officeDocument/2006/relationships/image" Target="../media/image19.emf"/><Relationship Id="rId41" Type="http://schemas.openxmlformats.org/officeDocument/2006/relationships/customXml" Target="../ink/ink119.xml"/><Relationship Id="rId54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49" Type="http://schemas.openxmlformats.org/officeDocument/2006/relationships/customXml" Target="../ink/ink12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.xml"/><Relationship Id="rId18" Type="http://schemas.openxmlformats.org/officeDocument/2006/relationships/image" Target="../media/image46.emf"/><Relationship Id="rId26" Type="http://schemas.openxmlformats.org/officeDocument/2006/relationships/image" Target="../media/image50.emf"/><Relationship Id="rId39" Type="http://schemas.openxmlformats.org/officeDocument/2006/relationships/customXml" Target="../ink/ink145.xml"/><Relationship Id="rId21" Type="http://schemas.openxmlformats.org/officeDocument/2006/relationships/customXml" Target="../ink/ink136.xml"/><Relationship Id="rId34" Type="http://schemas.openxmlformats.org/officeDocument/2006/relationships/image" Target="../media/image54.emf"/><Relationship Id="rId42" Type="http://schemas.openxmlformats.org/officeDocument/2006/relationships/image" Target="../media/image58.emf"/><Relationship Id="rId7" Type="http://schemas.openxmlformats.org/officeDocument/2006/relationships/customXml" Target="../ink/ink129.xml"/><Relationship Id="rId2" Type="http://schemas.openxmlformats.org/officeDocument/2006/relationships/image" Target="../media/image11.png"/><Relationship Id="rId16" Type="http://schemas.openxmlformats.org/officeDocument/2006/relationships/image" Target="../media/image45.emf"/><Relationship Id="rId29" Type="http://schemas.openxmlformats.org/officeDocument/2006/relationships/customXml" Target="../ink/ink1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emf"/><Relationship Id="rId11" Type="http://schemas.openxmlformats.org/officeDocument/2006/relationships/customXml" Target="../ink/ink131.xml"/><Relationship Id="rId24" Type="http://schemas.openxmlformats.org/officeDocument/2006/relationships/image" Target="../media/image49.emf"/><Relationship Id="rId32" Type="http://schemas.openxmlformats.org/officeDocument/2006/relationships/image" Target="../media/image53.emf"/><Relationship Id="rId37" Type="http://schemas.openxmlformats.org/officeDocument/2006/relationships/customXml" Target="../ink/ink144.xml"/><Relationship Id="rId40" Type="http://schemas.openxmlformats.org/officeDocument/2006/relationships/image" Target="../media/image57.emf"/><Relationship Id="rId45" Type="http://schemas.openxmlformats.org/officeDocument/2006/relationships/customXml" Target="../ink/ink148.xml"/><Relationship Id="rId5" Type="http://schemas.openxmlformats.org/officeDocument/2006/relationships/customXml" Target="../ink/ink128.xml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51.emf"/><Relationship Id="rId36" Type="http://schemas.openxmlformats.org/officeDocument/2006/relationships/image" Target="../media/image55.emf"/><Relationship Id="rId10" Type="http://schemas.openxmlformats.org/officeDocument/2006/relationships/image" Target="../media/image42.emf"/><Relationship Id="rId19" Type="http://schemas.openxmlformats.org/officeDocument/2006/relationships/customXml" Target="../ink/ink135.xml"/><Relationship Id="rId31" Type="http://schemas.openxmlformats.org/officeDocument/2006/relationships/customXml" Target="../ink/ink141.xml"/><Relationship Id="rId44" Type="http://schemas.openxmlformats.org/officeDocument/2006/relationships/image" Target="../media/image59.emf"/><Relationship Id="rId4" Type="http://schemas.openxmlformats.org/officeDocument/2006/relationships/image" Target="../media/image39.emf"/><Relationship Id="rId9" Type="http://schemas.openxmlformats.org/officeDocument/2006/relationships/customXml" Target="../ink/ink130.xml"/><Relationship Id="rId14" Type="http://schemas.openxmlformats.org/officeDocument/2006/relationships/image" Target="../media/image44.emf"/><Relationship Id="rId22" Type="http://schemas.openxmlformats.org/officeDocument/2006/relationships/image" Target="../media/image48.emf"/><Relationship Id="rId27" Type="http://schemas.openxmlformats.org/officeDocument/2006/relationships/customXml" Target="../ink/ink139.xml"/><Relationship Id="rId30" Type="http://schemas.openxmlformats.org/officeDocument/2006/relationships/image" Target="../media/image52.emf"/><Relationship Id="rId35" Type="http://schemas.openxmlformats.org/officeDocument/2006/relationships/customXml" Target="../ink/ink143.xml"/><Relationship Id="rId43" Type="http://schemas.openxmlformats.org/officeDocument/2006/relationships/customXml" Target="../ink/ink147.xml"/><Relationship Id="rId8" Type="http://schemas.openxmlformats.org/officeDocument/2006/relationships/image" Target="../media/image41.emf"/><Relationship Id="rId3" Type="http://schemas.openxmlformats.org/officeDocument/2006/relationships/customXml" Target="../ink/ink127.xml"/><Relationship Id="rId12" Type="http://schemas.openxmlformats.org/officeDocument/2006/relationships/image" Target="../media/image43.emf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customXml" Target="../ink/ink142.xml"/><Relationship Id="rId38" Type="http://schemas.openxmlformats.org/officeDocument/2006/relationships/image" Target="../media/image56.emf"/><Relationship Id="rId46" Type="http://schemas.openxmlformats.org/officeDocument/2006/relationships/image" Target="../media/image60.emf"/><Relationship Id="rId20" Type="http://schemas.openxmlformats.org/officeDocument/2006/relationships/image" Target="../media/image47.emf"/><Relationship Id="rId41" Type="http://schemas.openxmlformats.org/officeDocument/2006/relationships/customXml" Target="../ink/ink14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.xml"/><Relationship Id="rId18" Type="http://schemas.openxmlformats.org/officeDocument/2006/relationships/image" Target="../media/image69.emf"/><Relationship Id="rId26" Type="http://schemas.openxmlformats.org/officeDocument/2006/relationships/image" Target="../media/image73.emf"/><Relationship Id="rId39" Type="http://schemas.openxmlformats.org/officeDocument/2006/relationships/customXml" Target="../ink/ink167.xml"/><Relationship Id="rId21" Type="http://schemas.openxmlformats.org/officeDocument/2006/relationships/customXml" Target="../ink/ink158.xml"/><Relationship Id="rId34" Type="http://schemas.openxmlformats.org/officeDocument/2006/relationships/image" Target="../media/image77.emf"/><Relationship Id="rId7" Type="http://schemas.openxmlformats.org/officeDocument/2006/relationships/customXml" Target="../ink/ink151.xml"/><Relationship Id="rId12" Type="http://schemas.openxmlformats.org/officeDocument/2006/relationships/image" Target="../media/image66.emf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38" Type="http://schemas.openxmlformats.org/officeDocument/2006/relationships/image" Target="../media/image79.emf"/><Relationship Id="rId2" Type="http://schemas.openxmlformats.org/officeDocument/2006/relationships/image" Target="../media/image12.png"/><Relationship Id="rId16" Type="http://schemas.openxmlformats.org/officeDocument/2006/relationships/image" Target="../media/image68.emf"/><Relationship Id="rId20" Type="http://schemas.openxmlformats.org/officeDocument/2006/relationships/image" Target="../media/image70.emf"/><Relationship Id="rId29" Type="http://schemas.openxmlformats.org/officeDocument/2006/relationships/customXml" Target="../ink/ink1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emf"/><Relationship Id="rId11" Type="http://schemas.openxmlformats.org/officeDocument/2006/relationships/customXml" Target="../ink/ink153.xml"/><Relationship Id="rId24" Type="http://schemas.openxmlformats.org/officeDocument/2006/relationships/image" Target="../media/image72.emf"/><Relationship Id="rId32" Type="http://schemas.openxmlformats.org/officeDocument/2006/relationships/image" Target="../media/image76.emf"/><Relationship Id="rId37" Type="http://schemas.openxmlformats.org/officeDocument/2006/relationships/customXml" Target="../ink/ink166.xml"/><Relationship Id="rId40" Type="http://schemas.openxmlformats.org/officeDocument/2006/relationships/image" Target="../media/image80.emf"/><Relationship Id="rId5" Type="http://schemas.openxmlformats.org/officeDocument/2006/relationships/customXml" Target="../ink/ink150.xml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74.emf"/><Relationship Id="rId36" Type="http://schemas.openxmlformats.org/officeDocument/2006/relationships/image" Target="../media/image78.emf"/><Relationship Id="rId10" Type="http://schemas.openxmlformats.org/officeDocument/2006/relationships/image" Target="../media/image65.emf"/><Relationship Id="rId19" Type="http://schemas.openxmlformats.org/officeDocument/2006/relationships/customXml" Target="../ink/ink157.xml"/><Relationship Id="rId31" Type="http://schemas.openxmlformats.org/officeDocument/2006/relationships/customXml" Target="../ink/ink163.xml"/><Relationship Id="rId4" Type="http://schemas.openxmlformats.org/officeDocument/2006/relationships/image" Target="../media/image62.emf"/><Relationship Id="rId9" Type="http://schemas.openxmlformats.org/officeDocument/2006/relationships/customXml" Target="../ink/ink152.xml"/><Relationship Id="rId14" Type="http://schemas.openxmlformats.org/officeDocument/2006/relationships/image" Target="../media/image67.emf"/><Relationship Id="rId22" Type="http://schemas.openxmlformats.org/officeDocument/2006/relationships/image" Target="../media/image71.emf"/><Relationship Id="rId27" Type="http://schemas.openxmlformats.org/officeDocument/2006/relationships/customXml" Target="../ink/ink161.xml"/><Relationship Id="rId30" Type="http://schemas.openxmlformats.org/officeDocument/2006/relationships/image" Target="../media/image75.emf"/><Relationship Id="rId35" Type="http://schemas.openxmlformats.org/officeDocument/2006/relationships/customXml" Target="../ink/ink165.xml"/><Relationship Id="rId8" Type="http://schemas.openxmlformats.org/officeDocument/2006/relationships/image" Target="../media/image64.emf"/><Relationship Id="rId3" Type="http://schemas.openxmlformats.org/officeDocument/2006/relationships/customXml" Target="../ink/ink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7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74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3.png"/><Relationship Id="rId21" Type="http://schemas.openxmlformats.org/officeDocument/2006/relationships/customXml" Target="../ink/ink178.xml"/><Relationship Id="rId42" Type="http://schemas.openxmlformats.org/officeDocument/2006/relationships/image" Target="../media/image291.png"/><Relationship Id="rId47" Type="http://schemas.openxmlformats.org/officeDocument/2006/relationships/customXml" Target="../ink/ink191.xml"/><Relationship Id="rId63" Type="http://schemas.openxmlformats.org/officeDocument/2006/relationships/customXml" Target="../ink/ink199.xml"/><Relationship Id="rId68" Type="http://schemas.openxmlformats.org/officeDocument/2006/relationships/image" Target="../media/image304.png"/><Relationship Id="rId7" Type="http://schemas.openxmlformats.org/officeDocument/2006/relationships/customXml" Target="../ink/ink171.xml"/><Relationship Id="rId2" Type="http://schemas.openxmlformats.org/officeDocument/2006/relationships/image" Target="../media/image13.png"/><Relationship Id="rId16" Type="http://schemas.openxmlformats.org/officeDocument/2006/relationships/image" Target="../media/image278.png"/><Relationship Id="rId29" Type="http://schemas.openxmlformats.org/officeDocument/2006/relationships/customXml" Target="../ink/ink182.xml"/><Relationship Id="rId11" Type="http://schemas.openxmlformats.org/officeDocument/2006/relationships/customXml" Target="../ink/ink173.xml"/><Relationship Id="rId24" Type="http://schemas.openxmlformats.org/officeDocument/2006/relationships/image" Target="../media/image282.png"/><Relationship Id="rId32" Type="http://schemas.openxmlformats.org/officeDocument/2006/relationships/image" Target="../media/image286.png"/><Relationship Id="rId37" Type="http://schemas.openxmlformats.org/officeDocument/2006/relationships/customXml" Target="../ink/ink186.xml"/><Relationship Id="rId40" Type="http://schemas.openxmlformats.org/officeDocument/2006/relationships/image" Target="../media/image290.png"/><Relationship Id="rId45" Type="http://schemas.openxmlformats.org/officeDocument/2006/relationships/customXml" Target="../ink/ink190.xml"/><Relationship Id="rId53" Type="http://schemas.openxmlformats.org/officeDocument/2006/relationships/customXml" Target="../ink/ink194.xml"/><Relationship Id="rId58" Type="http://schemas.openxmlformats.org/officeDocument/2006/relationships/image" Target="../media/image299.png"/><Relationship Id="rId66" Type="http://schemas.openxmlformats.org/officeDocument/2006/relationships/image" Target="../media/image303.png"/><Relationship Id="rId5" Type="http://schemas.openxmlformats.org/officeDocument/2006/relationships/customXml" Target="../ink/ink170.xml"/><Relationship Id="rId61" Type="http://schemas.openxmlformats.org/officeDocument/2006/relationships/customXml" Target="../ink/ink198.xml"/><Relationship Id="rId19" Type="http://schemas.openxmlformats.org/officeDocument/2006/relationships/customXml" Target="../ink/ink177.xml"/><Relationship Id="rId14" Type="http://schemas.openxmlformats.org/officeDocument/2006/relationships/image" Target="../media/image277.png"/><Relationship Id="rId22" Type="http://schemas.openxmlformats.org/officeDocument/2006/relationships/image" Target="../media/image281.png"/><Relationship Id="rId27" Type="http://schemas.openxmlformats.org/officeDocument/2006/relationships/customXml" Target="../ink/ink181.xml"/><Relationship Id="rId30" Type="http://schemas.openxmlformats.org/officeDocument/2006/relationships/image" Target="../media/image285.png"/><Relationship Id="rId35" Type="http://schemas.openxmlformats.org/officeDocument/2006/relationships/customXml" Target="../ink/ink185.xml"/><Relationship Id="rId43" Type="http://schemas.openxmlformats.org/officeDocument/2006/relationships/customXml" Target="../ink/ink189.xml"/><Relationship Id="rId48" Type="http://schemas.openxmlformats.org/officeDocument/2006/relationships/image" Target="../media/image294.png"/><Relationship Id="rId56" Type="http://schemas.openxmlformats.org/officeDocument/2006/relationships/image" Target="../media/image298.png"/><Relationship Id="rId64" Type="http://schemas.openxmlformats.org/officeDocument/2006/relationships/image" Target="../media/image302.png"/><Relationship Id="rId69" Type="http://schemas.openxmlformats.org/officeDocument/2006/relationships/customXml" Target="../ink/ink202.xml"/><Relationship Id="rId8" Type="http://schemas.openxmlformats.org/officeDocument/2006/relationships/image" Target="../media/image274.png"/><Relationship Id="rId51" Type="http://schemas.openxmlformats.org/officeDocument/2006/relationships/customXml" Target="../ink/ink193.xml"/><Relationship Id="rId3" Type="http://schemas.openxmlformats.org/officeDocument/2006/relationships/customXml" Target="../ink/ink169.xml"/><Relationship Id="rId12" Type="http://schemas.openxmlformats.org/officeDocument/2006/relationships/image" Target="../media/image276.png"/><Relationship Id="rId17" Type="http://schemas.openxmlformats.org/officeDocument/2006/relationships/customXml" Target="../ink/ink176.xml"/><Relationship Id="rId25" Type="http://schemas.openxmlformats.org/officeDocument/2006/relationships/customXml" Target="../ink/ink180.xml"/><Relationship Id="rId33" Type="http://schemas.openxmlformats.org/officeDocument/2006/relationships/customXml" Target="../ink/ink184.xml"/><Relationship Id="rId38" Type="http://schemas.openxmlformats.org/officeDocument/2006/relationships/image" Target="../media/image289.png"/><Relationship Id="rId46" Type="http://schemas.openxmlformats.org/officeDocument/2006/relationships/image" Target="../media/image293.png"/><Relationship Id="rId59" Type="http://schemas.openxmlformats.org/officeDocument/2006/relationships/customXml" Target="../ink/ink197.xml"/><Relationship Id="rId67" Type="http://schemas.openxmlformats.org/officeDocument/2006/relationships/customXml" Target="../ink/ink201.xml"/><Relationship Id="rId20" Type="http://schemas.openxmlformats.org/officeDocument/2006/relationships/image" Target="../media/image280.png"/><Relationship Id="rId41" Type="http://schemas.openxmlformats.org/officeDocument/2006/relationships/customXml" Target="../ink/ink188.xml"/><Relationship Id="rId54" Type="http://schemas.openxmlformats.org/officeDocument/2006/relationships/image" Target="../media/image297.png"/><Relationship Id="rId62" Type="http://schemas.openxmlformats.org/officeDocument/2006/relationships/image" Target="../media/image301.png"/><Relationship Id="rId70" Type="http://schemas.openxmlformats.org/officeDocument/2006/relationships/image" Target="../media/image30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15" Type="http://schemas.openxmlformats.org/officeDocument/2006/relationships/customXml" Target="../ink/ink175.xml"/><Relationship Id="rId23" Type="http://schemas.openxmlformats.org/officeDocument/2006/relationships/customXml" Target="../ink/ink179.xml"/><Relationship Id="rId28" Type="http://schemas.openxmlformats.org/officeDocument/2006/relationships/image" Target="../media/image284.png"/><Relationship Id="rId36" Type="http://schemas.openxmlformats.org/officeDocument/2006/relationships/image" Target="../media/image288.png"/><Relationship Id="rId49" Type="http://schemas.openxmlformats.org/officeDocument/2006/relationships/customXml" Target="../ink/ink192.xml"/><Relationship Id="rId57" Type="http://schemas.openxmlformats.org/officeDocument/2006/relationships/customXml" Target="../ink/ink196.xml"/><Relationship Id="rId10" Type="http://schemas.openxmlformats.org/officeDocument/2006/relationships/image" Target="../media/image275.png"/><Relationship Id="rId31" Type="http://schemas.openxmlformats.org/officeDocument/2006/relationships/customXml" Target="../ink/ink183.xml"/><Relationship Id="rId44" Type="http://schemas.openxmlformats.org/officeDocument/2006/relationships/image" Target="../media/image292.png"/><Relationship Id="rId52" Type="http://schemas.openxmlformats.org/officeDocument/2006/relationships/image" Target="../media/image296.png"/><Relationship Id="rId60" Type="http://schemas.openxmlformats.org/officeDocument/2006/relationships/image" Target="../media/image300.png"/><Relationship Id="rId65" Type="http://schemas.openxmlformats.org/officeDocument/2006/relationships/customXml" Target="../ink/ink200.xml"/><Relationship Id="rId4" Type="http://schemas.openxmlformats.org/officeDocument/2006/relationships/image" Target="../media/image190.png"/><Relationship Id="rId9" Type="http://schemas.openxmlformats.org/officeDocument/2006/relationships/customXml" Target="../ink/ink172.xml"/><Relationship Id="rId13" Type="http://schemas.openxmlformats.org/officeDocument/2006/relationships/customXml" Target="../ink/ink174.xml"/><Relationship Id="rId18" Type="http://schemas.openxmlformats.org/officeDocument/2006/relationships/image" Target="../media/image279.png"/><Relationship Id="rId39" Type="http://schemas.openxmlformats.org/officeDocument/2006/relationships/customXml" Target="../ink/ink187.xml"/><Relationship Id="rId34" Type="http://schemas.openxmlformats.org/officeDocument/2006/relationships/image" Target="../media/image287.png"/><Relationship Id="rId50" Type="http://schemas.openxmlformats.org/officeDocument/2006/relationships/image" Target="../media/image295.png"/><Relationship Id="rId55" Type="http://schemas.openxmlformats.org/officeDocument/2006/relationships/customXml" Target="../ink/ink195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.xml"/><Relationship Id="rId18" Type="http://schemas.openxmlformats.org/officeDocument/2006/relationships/image" Target="../media/image313.emf"/><Relationship Id="rId26" Type="http://schemas.openxmlformats.org/officeDocument/2006/relationships/image" Target="../media/image317.emf"/><Relationship Id="rId39" Type="http://schemas.openxmlformats.org/officeDocument/2006/relationships/customXml" Target="../ink/ink221.xml"/><Relationship Id="rId21" Type="http://schemas.openxmlformats.org/officeDocument/2006/relationships/customXml" Target="../ink/ink212.xml"/><Relationship Id="rId34" Type="http://schemas.openxmlformats.org/officeDocument/2006/relationships/image" Target="../media/image321.emf"/><Relationship Id="rId42" Type="http://schemas.openxmlformats.org/officeDocument/2006/relationships/image" Target="../media/image325.emf"/><Relationship Id="rId47" Type="http://schemas.openxmlformats.org/officeDocument/2006/relationships/customXml" Target="../ink/ink225.xml"/><Relationship Id="rId50" Type="http://schemas.openxmlformats.org/officeDocument/2006/relationships/image" Target="../media/image329.emf"/><Relationship Id="rId7" Type="http://schemas.openxmlformats.org/officeDocument/2006/relationships/customXml" Target="../ink/ink205.xml"/><Relationship Id="rId2" Type="http://schemas.openxmlformats.org/officeDocument/2006/relationships/image" Target="../media/image13.png"/><Relationship Id="rId16" Type="http://schemas.openxmlformats.org/officeDocument/2006/relationships/image" Target="../media/image312.emf"/><Relationship Id="rId29" Type="http://schemas.openxmlformats.org/officeDocument/2006/relationships/customXml" Target="../ink/ink216.xml"/><Relationship Id="rId11" Type="http://schemas.openxmlformats.org/officeDocument/2006/relationships/customXml" Target="../ink/ink207.xml"/><Relationship Id="rId24" Type="http://schemas.openxmlformats.org/officeDocument/2006/relationships/image" Target="../media/image316.emf"/><Relationship Id="rId32" Type="http://schemas.openxmlformats.org/officeDocument/2006/relationships/image" Target="../media/image320.emf"/><Relationship Id="rId37" Type="http://schemas.openxmlformats.org/officeDocument/2006/relationships/customXml" Target="../ink/ink220.xml"/><Relationship Id="rId40" Type="http://schemas.openxmlformats.org/officeDocument/2006/relationships/image" Target="../media/image324.emf"/><Relationship Id="rId45" Type="http://schemas.openxmlformats.org/officeDocument/2006/relationships/customXml" Target="../ink/ink224.xml"/><Relationship Id="rId53" Type="http://schemas.openxmlformats.org/officeDocument/2006/relationships/customXml" Target="../ink/ink228.xml"/><Relationship Id="rId5" Type="http://schemas.openxmlformats.org/officeDocument/2006/relationships/customXml" Target="../ink/ink204.xml"/><Relationship Id="rId10" Type="http://schemas.openxmlformats.org/officeDocument/2006/relationships/image" Target="../media/image309.emf"/><Relationship Id="rId19" Type="http://schemas.openxmlformats.org/officeDocument/2006/relationships/customXml" Target="../ink/ink211.xml"/><Relationship Id="rId31" Type="http://schemas.openxmlformats.org/officeDocument/2006/relationships/customXml" Target="../ink/ink217.xml"/><Relationship Id="rId44" Type="http://schemas.openxmlformats.org/officeDocument/2006/relationships/image" Target="../media/image326.emf"/><Relationship Id="rId52" Type="http://schemas.openxmlformats.org/officeDocument/2006/relationships/image" Target="../media/image330.emf"/><Relationship Id="rId4" Type="http://schemas.openxmlformats.org/officeDocument/2006/relationships/image" Target="../media/image306.emf"/><Relationship Id="rId9" Type="http://schemas.openxmlformats.org/officeDocument/2006/relationships/customXml" Target="../ink/ink206.xml"/><Relationship Id="rId14" Type="http://schemas.openxmlformats.org/officeDocument/2006/relationships/image" Target="../media/image311.emf"/><Relationship Id="rId22" Type="http://schemas.openxmlformats.org/officeDocument/2006/relationships/image" Target="../media/image315.emf"/><Relationship Id="rId27" Type="http://schemas.openxmlformats.org/officeDocument/2006/relationships/customXml" Target="../ink/ink215.xml"/><Relationship Id="rId30" Type="http://schemas.openxmlformats.org/officeDocument/2006/relationships/image" Target="../media/image319.emf"/><Relationship Id="rId35" Type="http://schemas.openxmlformats.org/officeDocument/2006/relationships/customXml" Target="../ink/ink219.xml"/><Relationship Id="rId43" Type="http://schemas.openxmlformats.org/officeDocument/2006/relationships/customXml" Target="../ink/ink223.xml"/><Relationship Id="rId48" Type="http://schemas.openxmlformats.org/officeDocument/2006/relationships/image" Target="../media/image328.emf"/><Relationship Id="rId8" Type="http://schemas.openxmlformats.org/officeDocument/2006/relationships/image" Target="../media/image308.emf"/><Relationship Id="rId51" Type="http://schemas.openxmlformats.org/officeDocument/2006/relationships/customXml" Target="../ink/ink227.xml"/><Relationship Id="rId3" Type="http://schemas.openxmlformats.org/officeDocument/2006/relationships/customXml" Target="../ink/ink203.xml"/><Relationship Id="rId12" Type="http://schemas.openxmlformats.org/officeDocument/2006/relationships/image" Target="../media/image310.emf"/><Relationship Id="rId17" Type="http://schemas.openxmlformats.org/officeDocument/2006/relationships/customXml" Target="../ink/ink210.xml"/><Relationship Id="rId25" Type="http://schemas.openxmlformats.org/officeDocument/2006/relationships/customXml" Target="../ink/ink214.xml"/><Relationship Id="rId33" Type="http://schemas.openxmlformats.org/officeDocument/2006/relationships/customXml" Target="../ink/ink218.xml"/><Relationship Id="rId38" Type="http://schemas.openxmlformats.org/officeDocument/2006/relationships/image" Target="../media/image323.emf"/><Relationship Id="rId46" Type="http://schemas.openxmlformats.org/officeDocument/2006/relationships/image" Target="../media/image327.emf"/><Relationship Id="rId20" Type="http://schemas.openxmlformats.org/officeDocument/2006/relationships/image" Target="../media/image314.emf"/><Relationship Id="rId41" Type="http://schemas.openxmlformats.org/officeDocument/2006/relationships/customXml" Target="../ink/ink222.xml"/><Relationship Id="rId54" Type="http://schemas.openxmlformats.org/officeDocument/2006/relationships/image" Target="../media/image3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7.emf"/><Relationship Id="rId15" Type="http://schemas.openxmlformats.org/officeDocument/2006/relationships/customXml" Target="../ink/ink209.xml"/><Relationship Id="rId23" Type="http://schemas.openxmlformats.org/officeDocument/2006/relationships/customXml" Target="../ink/ink213.xml"/><Relationship Id="rId28" Type="http://schemas.openxmlformats.org/officeDocument/2006/relationships/image" Target="../media/image318.emf"/><Relationship Id="rId36" Type="http://schemas.openxmlformats.org/officeDocument/2006/relationships/image" Target="../media/image322.emf"/><Relationship Id="rId49" Type="http://schemas.openxmlformats.org/officeDocument/2006/relationships/customXml" Target="../ink/ink2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81.png"/><Relationship Id="rId18" Type="http://schemas.openxmlformats.org/officeDocument/2006/relationships/customXml" Target="../ink/ink12.xml"/><Relationship Id="rId3" Type="http://schemas.openxmlformats.org/officeDocument/2006/relationships/image" Target="../media/image76.png"/><Relationship Id="rId21" Type="http://schemas.openxmlformats.org/officeDocument/2006/relationships/image" Target="../media/image85.png"/><Relationship Id="rId7" Type="http://schemas.openxmlformats.org/officeDocument/2006/relationships/image" Target="../media/image78.png"/><Relationship Id="rId12" Type="http://schemas.openxmlformats.org/officeDocument/2006/relationships/customXml" Target="../ink/ink9.xml"/><Relationship Id="rId17" Type="http://schemas.openxmlformats.org/officeDocument/2006/relationships/image" Target="../media/image83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5" Type="http://schemas.openxmlformats.org/officeDocument/2006/relationships/image" Target="../media/image82.png"/><Relationship Id="rId23" Type="http://schemas.openxmlformats.org/officeDocument/2006/relationships/image" Target="../media/image86.png"/><Relationship Id="rId10" Type="http://schemas.openxmlformats.org/officeDocument/2006/relationships/customXml" Target="../ink/ink8.xml"/><Relationship Id="rId19" Type="http://schemas.openxmlformats.org/officeDocument/2006/relationships/image" Target="../media/image84.png"/><Relationship Id="rId4" Type="http://schemas.openxmlformats.org/officeDocument/2006/relationships/customXml" Target="../ink/ink5.xml"/><Relationship Id="rId9" Type="http://schemas.openxmlformats.org/officeDocument/2006/relationships/image" Target="../media/image79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.xml"/><Relationship Id="rId21" Type="http://schemas.openxmlformats.org/officeDocument/2006/relationships/image" Target="../media/image99.png"/><Relationship Id="rId42" Type="http://schemas.openxmlformats.org/officeDocument/2006/relationships/customXml" Target="../ink/ink36.xml"/><Relationship Id="rId47" Type="http://schemas.openxmlformats.org/officeDocument/2006/relationships/image" Target="../media/image112.png"/><Relationship Id="rId63" Type="http://schemas.openxmlformats.org/officeDocument/2006/relationships/image" Target="../media/image120.png"/><Relationship Id="rId68" Type="http://schemas.openxmlformats.org/officeDocument/2006/relationships/customXml" Target="../ink/ink49.xml"/><Relationship Id="rId84" Type="http://schemas.openxmlformats.org/officeDocument/2006/relationships/customXml" Target="../ink/ink57.xml"/><Relationship Id="rId16" Type="http://schemas.openxmlformats.org/officeDocument/2006/relationships/customXml" Target="../ink/ink23.xml"/><Relationship Id="rId11" Type="http://schemas.openxmlformats.org/officeDocument/2006/relationships/image" Target="../media/image94.png"/><Relationship Id="rId32" Type="http://schemas.openxmlformats.org/officeDocument/2006/relationships/customXml" Target="../ink/ink31.xml"/><Relationship Id="rId37" Type="http://schemas.openxmlformats.org/officeDocument/2006/relationships/image" Target="../media/image107.png"/><Relationship Id="rId53" Type="http://schemas.openxmlformats.org/officeDocument/2006/relationships/image" Target="../media/image115.png"/><Relationship Id="rId58" Type="http://schemas.openxmlformats.org/officeDocument/2006/relationships/customXml" Target="../ink/ink44.xml"/><Relationship Id="rId74" Type="http://schemas.openxmlformats.org/officeDocument/2006/relationships/customXml" Target="../ink/ink52.xml"/><Relationship Id="rId79" Type="http://schemas.openxmlformats.org/officeDocument/2006/relationships/image" Target="../media/image128.png"/><Relationship Id="rId5" Type="http://schemas.openxmlformats.org/officeDocument/2006/relationships/image" Target="../media/image91.png"/><Relationship Id="rId19" Type="http://schemas.openxmlformats.org/officeDocument/2006/relationships/image" Target="../media/image98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102.png"/><Relationship Id="rId30" Type="http://schemas.openxmlformats.org/officeDocument/2006/relationships/customXml" Target="../ink/ink30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39.xml"/><Relationship Id="rId56" Type="http://schemas.openxmlformats.org/officeDocument/2006/relationships/customXml" Target="../ink/ink43.xml"/><Relationship Id="rId64" Type="http://schemas.openxmlformats.org/officeDocument/2006/relationships/customXml" Target="../ink/ink47.xml"/><Relationship Id="rId69" Type="http://schemas.openxmlformats.org/officeDocument/2006/relationships/image" Target="../media/image123.png"/><Relationship Id="rId77" Type="http://schemas.openxmlformats.org/officeDocument/2006/relationships/image" Target="../media/image127.png"/><Relationship Id="rId8" Type="http://schemas.openxmlformats.org/officeDocument/2006/relationships/customXml" Target="../ink/ink19.xml"/><Relationship Id="rId51" Type="http://schemas.openxmlformats.org/officeDocument/2006/relationships/image" Target="../media/image114.png"/><Relationship Id="rId72" Type="http://schemas.openxmlformats.org/officeDocument/2006/relationships/customXml" Target="../ink/ink51.xml"/><Relationship Id="rId80" Type="http://schemas.openxmlformats.org/officeDocument/2006/relationships/customXml" Target="../ink/ink55.xml"/><Relationship Id="rId85" Type="http://schemas.openxmlformats.org/officeDocument/2006/relationships/image" Target="../media/image131.png"/><Relationship Id="rId3" Type="http://schemas.openxmlformats.org/officeDocument/2006/relationships/image" Target="../media/image90.png"/><Relationship Id="rId12" Type="http://schemas.openxmlformats.org/officeDocument/2006/relationships/customXml" Target="../ink/ink21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59" Type="http://schemas.openxmlformats.org/officeDocument/2006/relationships/image" Target="../media/image118.png"/><Relationship Id="rId67" Type="http://schemas.openxmlformats.org/officeDocument/2006/relationships/image" Target="../media/image122.png"/><Relationship Id="rId20" Type="http://schemas.openxmlformats.org/officeDocument/2006/relationships/customXml" Target="../ink/ink25.xml"/><Relationship Id="rId41" Type="http://schemas.openxmlformats.org/officeDocument/2006/relationships/image" Target="../media/image109.png"/><Relationship Id="rId54" Type="http://schemas.openxmlformats.org/officeDocument/2006/relationships/customXml" Target="../ink/ink42.xml"/><Relationship Id="rId62" Type="http://schemas.openxmlformats.org/officeDocument/2006/relationships/customXml" Target="../ink/ink46.xml"/><Relationship Id="rId70" Type="http://schemas.openxmlformats.org/officeDocument/2006/relationships/customXml" Target="../ink/ink50.xml"/><Relationship Id="rId75" Type="http://schemas.openxmlformats.org/officeDocument/2006/relationships/image" Target="../media/image126.png"/><Relationship Id="rId83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8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10" Type="http://schemas.openxmlformats.org/officeDocument/2006/relationships/customXml" Target="../ink/ink20.xml"/><Relationship Id="rId31" Type="http://schemas.openxmlformats.org/officeDocument/2006/relationships/image" Target="../media/image104.png"/><Relationship Id="rId44" Type="http://schemas.openxmlformats.org/officeDocument/2006/relationships/customXml" Target="../ink/ink37.xml"/><Relationship Id="rId52" Type="http://schemas.openxmlformats.org/officeDocument/2006/relationships/customXml" Target="../ink/ink41.xml"/><Relationship Id="rId60" Type="http://schemas.openxmlformats.org/officeDocument/2006/relationships/customXml" Target="../ink/ink45.xml"/><Relationship Id="rId65" Type="http://schemas.openxmlformats.org/officeDocument/2006/relationships/image" Target="../media/image121.png"/><Relationship Id="rId73" Type="http://schemas.openxmlformats.org/officeDocument/2006/relationships/image" Target="../media/image125.png"/><Relationship Id="rId78" Type="http://schemas.openxmlformats.org/officeDocument/2006/relationships/customXml" Target="../ink/ink54.xml"/><Relationship Id="rId81" Type="http://schemas.openxmlformats.org/officeDocument/2006/relationships/image" Target="../media/image129.png"/><Relationship Id="rId86" Type="http://schemas.openxmlformats.org/officeDocument/2006/relationships/customXml" Target="../ink/ink58.xml"/><Relationship Id="rId4" Type="http://schemas.openxmlformats.org/officeDocument/2006/relationships/customXml" Target="../ink/ink17.xml"/><Relationship Id="rId9" Type="http://schemas.openxmlformats.org/officeDocument/2006/relationships/image" Target="../media/image93.png"/><Relationship Id="rId13" Type="http://schemas.openxmlformats.org/officeDocument/2006/relationships/image" Target="../media/image95.png"/><Relationship Id="rId18" Type="http://schemas.openxmlformats.org/officeDocument/2006/relationships/customXml" Target="../ink/ink24.xml"/><Relationship Id="rId39" Type="http://schemas.openxmlformats.org/officeDocument/2006/relationships/image" Target="../media/image108.png"/><Relationship Id="rId34" Type="http://schemas.openxmlformats.org/officeDocument/2006/relationships/customXml" Target="../ink/ink32.xml"/><Relationship Id="rId50" Type="http://schemas.openxmlformats.org/officeDocument/2006/relationships/customXml" Target="../ink/ink40.xml"/><Relationship Id="rId55" Type="http://schemas.openxmlformats.org/officeDocument/2006/relationships/image" Target="../media/image116.png"/><Relationship Id="rId76" Type="http://schemas.openxmlformats.org/officeDocument/2006/relationships/customXml" Target="../ink/ink53.xml"/><Relationship Id="rId7" Type="http://schemas.openxmlformats.org/officeDocument/2006/relationships/image" Target="../media/image92.png"/><Relationship Id="rId71" Type="http://schemas.openxmlformats.org/officeDocument/2006/relationships/image" Target="../media/image124.png"/><Relationship Id="rId2" Type="http://schemas.openxmlformats.org/officeDocument/2006/relationships/customXml" Target="../ink/ink16.xml"/><Relationship Id="rId29" Type="http://schemas.openxmlformats.org/officeDocument/2006/relationships/image" Target="../media/image103.png"/><Relationship Id="rId24" Type="http://schemas.openxmlformats.org/officeDocument/2006/relationships/customXml" Target="../ink/ink27.xml"/><Relationship Id="rId40" Type="http://schemas.openxmlformats.org/officeDocument/2006/relationships/customXml" Target="../ink/ink35.xml"/><Relationship Id="rId45" Type="http://schemas.openxmlformats.org/officeDocument/2006/relationships/image" Target="../media/image111.png"/><Relationship Id="rId66" Type="http://schemas.openxmlformats.org/officeDocument/2006/relationships/customXml" Target="../ink/ink48.xml"/><Relationship Id="rId87" Type="http://schemas.openxmlformats.org/officeDocument/2006/relationships/image" Target="../media/image132.png"/><Relationship Id="rId61" Type="http://schemas.openxmlformats.org/officeDocument/2006/relationships/image" Target="../media/image119.png"/><Relationship Id="rId82" Type="http://schemas.openxmlformats.org/officeDocument/2006/relationships/customXml" Target="../ink/ink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A827-6B15-4BA8-A42F-F386DF9284AE}" type="slidenum">
              <a:rPr lang="fa-IR"/>
              <a:pPr/>
              <a:t>1</a:t>
            </a:fld>
            <a:endParaRPr lang="en-US"/>
          </a:p>
        </p:txBody>
      </p:sp>
      <p:sp>
        <p:nvSpPr>
          <p:cNvPr id="294914" name="Text Box 2"/>
          <p:cNvSpPr txBox="1">
            <a:spLocks noChangeArrowheads="1"/>
          </p:cNvSpPr>
          <p:nvPr/>
        </p:nvSpPr>
        <p:spPr bwMode="auto">
          <a:xfrm>
            <a:off x="4440238" y="981076"/>
            <a:ext cx="4608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2782888" y="2060575"/>
            <a:ext cx="6553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9600" b="1">
                <a:cs typeface="Homa" pitchFamily="2" charset="-78"/>
              </a:rPr>
              <a:t>هوش مصنوع</a:t>
            </a:r>
            <a:r>
              <a:rPr lang="ar-SA" sz="9600" b="1">
                <a:cs typeface="Homa" pitchFamily="2" charset="-78"/>
              </a:rPr>
              <a:t>ي</a:t>
            </a:r>
            <a:endParaRPr lang="en-US" sz="9600" b="1">
              <a:cs typeface="Homa" pitchFamily="2" charset="-78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432175" y="3862388"/>
            <a:ext cx="5545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800" dirty="0">
                <a:solidFill>
                  <a:schemeClr val="accent2"/>
                </a:solidFill>
                <a:latin typeface="Akram" pitchFamily="2" charset="2"/>
                <a:cs typeface="Homa" pitchFamily="2" charset="-78"/>
              </a:rPr>
              <a:t>فصل </a:t>
            </a:r>
            <a:endParaRPr lang="en-US" sz="4800" dirty="0">
              <a:solidFill>
                <a:schemeClr val="accent2"/>
              </a:solidFill>
              <a:latin typeface="Akram" pitchFamily="2" charset="2"/>
              <a:cs typeface="Homa" pitchFamily="2" charset="-78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2060576" y="4941888"/>
            <a:ext cx="7991475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5400">
                <a:solidFill>
                  <a:srgbClr val="CC3300"/>
                </a:solidFill>
                <a:latin typeface="Akram" pitchFamily="2" charset="2"/>
                <a:cs typeface="Homa" pitchFamily="2" charset="-78"/>
              </a:rPr>
              <a:t>جستجوی خصمانه</a:t>
            </a:r>
            <a:endParaRPr lang="en-US" sz="5400">
              <a:solidFill>
                <a:srgbClr val="CC3300"/>
              </a:solidFill>
              <a:latin typeface="Akram" pitchFamily="2" charset="2"/>
              <a:cs typeface="Homa" pitchFamily="2" charset="-78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4AFDE74-1173-4561-B737-30D6CB56F04A}"/>
                  </a:ext>
                </a:extLst>
              </p14:cNvPr>
              <p14:cNvContentPartPr/>
              <p14:nvPr/>
            </p14:nvContentPartPr>
            <p14:xfrm>
              <a:off x="6711338" y="3848815"/>
              <a:ext cx="1613520" cy="1458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4AFDE74-1173-4561-B737-30D6CB56F0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3338" y="3830815"/>
                <a:ext cx="16491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C54A3CB-E8D0-4540-9AAE-1B42D21F8E1E}"/>
                  </a:ext>
                </a:extLst>
              </p14:cNvPr>
              <p14:cNvContentPartPr/>
              <p14:nvPr/>
            </p14:nvContentPartPr>
            <p14:xfrm>
              <a:off x="3443978" y="4112335"/>
              <a:ext cx="1590480" cy="1310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C54A3CB-E8D0-4540-9AAE-1B42D21F8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5978" y="4094335"/>
                <a:ext cx="1626120" cy="13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CFA01D9-E485-4B9B-89E8-4D3C39354486}"/>
                  </a:ext>
                </a:extLst>
              </p14:cNvPr>
              <p14:cNvContentPartPr/>
              <p14:nvPr/>
            </p14:nvContentPartPr>
            <p14:xfrm>
              <a:off x="2898578" y="3636055"/>
              <a:ext cx="261720" cy="221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CFA01D9-E485-4B9B-89E8-4D3C393544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3578" y="3546055"/>
                <a:ext cx="35136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0E9F0B8-F749-4AF7-A005-55879EF690CC}"/>
                  </a:ext>
                </a:extLst>
              </p14:cNvPr>
              <p14:cNvContentPartPr/>
              <p14:nvPr/>
            </p14:nvContentPartPr>
            <p14:xfrm>
              <a:off x="3813338" y="5117095"/>
              <a:ext cx="326880" cy="11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0E9F0B8-F749-4AF7-A005-55879EF69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8338" y="5027095"/>
                <a:ext cx="416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A1A7A6A-F181-4908-BE71-F15EBD037191}"/>
                  </a:ext>
                </a:extLst>
              </p14:cNvPr>
              <p14:cNvContentPartPr/>
              <p14:nvPr/>
            </p14:nvContentPartPr>
            <p14:xfrm>
              <a:off x="4658258" y="4995415"/>
              <a:ext cx="236160" cy="219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A1A7A6A-F181-4908-BE71-F15EBD0371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3258" y="4905415"/>
                <a:ext cx="3258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2CB78B3-CD62-404B-BEE5-1993B819ED43}"/>
                  </a:ext>
                </a:extLst>
              </p14:cNvPr>
              <p14:cNvContentPartPr/>
              <p14:nvPr/>
            </p14:nvContentPartPr>
            <p14:xfrm>
              <a:off x="6794138" y="5022055"/>
              <a:ext cx="219600" cy="15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2CB78B3-CD62-404B-BEE5-1993B819ED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9138" y="4932055"/>
                <a:ext cx="309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0EE6335-809B-4F26-9FD3-41798AF5DC0A}"/>
                  </a:ext>
                </a:extLst>
              </p14:cNvPr>
              <p14:cNvContentPartPr/>
              <p14:nvPr/>
            </p14:nvContentPartPr>
            <p14:xfrm>
              <a:off x="5346218" y="3578095"/>
              <a:ext cx="307440" cy="19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0EE6335-809B-4F26-9FD3-41798AF5DC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01218" y="3488095"/>
                <a:ext cx="39708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D1E7A4E-6776-44F6-8EC9-2A819407062F}"/>
                  </a:ext>
                </a:extLst>
              </p14:cNvPr>
              <p14:cNvContentPartPr/>
              <p14:nvPr/>
            </p14:nvContentPartPr>
            <p14:xfrm>
              <a:off x="6286538" y="3388735"/>
              <a:ext cx="228600" cy="359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D1E7A4E-6776-44F6-8EC9-2A81940706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41538" y="3298735"/>
                <a:ext cx="3182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7B98130-4BFC-43FB-82E3-09C06D8A5F62}"/>
                  </a:ext>
                </a:extLst>
              </p14:cNvPr>
              <p14:cNvContentPartPr/>
              <p14:nvPr/>
            </p14:nvContentPartPr>
            <p14:xfrm>
              <a:off x="7914818" y="4776895"/>
              <a:ext cx="303840" cy="234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7B98130-4BFC-43FB-82E3-09C06D8A5F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69818" y="4686895"/>
                <a:ext cx="39348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1A214E2-E42E-42AD-82D0-75C5CE025F04}"/>
                  </a:ext>
                </a:extLst>
              </p14:cNvPr>
              <p14:cNvContentPartPr/>
              <p14:nvPr/>
            </p14:nvContentPartPr>
            <p14:xfrm>
              <a:off x="8471738" y="3202255"/>
              <a:ext cx="300240" cy="258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1A214E2-E42E-42AD-82D0-75C5CE025F0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26738" y="3112255"/>
                <a:ext cx="38988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BAD03A4-6639-49D6-AC93-580C3AA21796}"/>
                  </a:ext>
                </a:extLst>
              </p14:cNvPr>
              <p14:cNvContentPartPr/>
              <p14:nvPr/>
            </p14:nvContentPartPr>
            <p14:xfrm>
              <a:off x="1772498" y="481375"/>
              <a:ext cx="1253520" cy="334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BAD03A4-6639-49D6-AC93-580C3AA217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54498" y="463375"/>
                <a:ext cx="12891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98B1F34-555C-4724-9D58-44CC3488782D}"/>
                  </a:ext>
                </a:extLst>
              </p14:cNvPr>
              <p14:cNvContentPartPr/>
              <p14:nvPr/>
            </p14:nvContentPartPr>
            <p14:xfrm>
              <a:off x="1856738" y="1508455"/>
              <a:ext cx="1095840" cy="437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98B1F34-555C-4724-9D58-44CC348878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38738" y="1490455"/>
                <a:ext cx="113148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C0D4DD0-DC0A-4256-9401-7402A6496EA4}"/>
                  </a:ext>
                </a:extLst>
              </p14:cNvPr>
              <p14:cNvContentPartPr/>
              <p14:nvPr/>
            </p14:nvContentPartPr>
            <p14:xfrm>
              <a:off x="1559018" y="3477655"/>
              <a:ext cx="783360" cy="396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C0D4DD0-DC0A-4256-9401-7402A6496EA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1018" y="3459655"/>
                <a:ext cx="8190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F6021D2-53D9-443F-AA7E-5E89D0A506DA}"/>
                  </a:ext>
                </a:extLst>
              </p14:cNvPr>
              <p14:cNvContentPartPr/>
              <p14:nvPr/>
            </p14:nvContentPartPr>
            <p14:xfrm>
              <a:off x="2732618" y="4056535"/>
              <a:ext cx="241560" cy="350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F6021D2-53D9-443F-AA7E-5E89D0A506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4618" y="4038535"/>
                <a:ext cx="2772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24809BD-8C82-4291-95C3-4B3D44CEA202}"/>
                  </a:ext>
                </a:extLst>
              </p14:cNvPr>
              <p14:cNvContentPartPr/>
              <p14:nvPr/>
            </p14:nvContentPartPr>
            <p14:xfrm>
              <a:off x="4040498" y="5533975"/>
              <a:ext cx="795600" cy="343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24809BD-8C82-4291-95C3-4B3D44CEA2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2498" y="5515975"/>
                <a:ext cx="8312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DE1BBE9-B4BB-4AE1-B2E9-3F22129943E4}"/>
                  </a:ext>
                </a:extLst>
              </p14:cNvPr>
              <p14:cNvContentPartPr/>
              <p14:nvPr/>
            </p14:nvContentPartPr>
            <p14:xfrm>
              <a:off x="5461418" y="3995695"/>
              <a:ext cx="150120" cy="394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DE1BBE9-B4BB-4AE1-B2E9-3F22129943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43418" y="3977695"/>
                <a:ext cx="1857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638D94F-7E0B-4D00-A236-2B100233CBA4}"/>
                  </a:ext>
                </a:extLst>
              </p14:cNvPr>
              <p14:cNvContentPartPr/>
              <p14:nvPr/>
            </p14:nvContentPartPr>
            <p14:xfrm>
              <a:off x="6273578" y="3995335"/>
              <a:ext cx="1992240" cy="17107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638D94F-7E0B-4D00-A236-2B100233CBA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55578" y="3977335"/>
                <a:ext cx="2027880" cy="17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F0558B5-2A83-4CF1-BAD3-4FD0CE0D66F6}"/>
                  </a:ext>
                </a:extLst>
              </p14:cNvPr>
              <p14:cNvContentPartPr/>
              <p14:nvPr/>
            </p14:nvContentPartPr>
            <p14:xfrm>
              <a:off x="8631578" y="3681415"/>
              <a:ext cx="438480" cy="266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F0558B5-2A83-4CF1-BAD3-4FD0CE0D66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13578" y="3663415"/>
                <a:ext cx="4741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49B8838-C019-4C23-9FE1-8F54F0095E2A}"/>
                  </a:ext>
                </a:extLst>
              </p14:cNvPr>
              <p14:cNvContentPartPr/>
              <p14:nvPr/>
            </p14:nvContentPartPr>
            <p14:xfrm>
              <a:off x="3822698" y="3243655"/>
              <a:ext cx="263160" cy="431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49B8838-C019-4C23-9FE1-8F54F0095E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04698" y="3225655"/>
                <a:ext cx="2988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5B9B374-E9D0-456A-8DFB-C2BFDF0A3E5D}"/>
                  </a:ext>
                </a:extLst>
              </p14:cNvPr>
              <p14:cNvContentPartPr/>
              <p14:nvPr/>
            </p14:nvContentPartPr>
            <p14:xfrm>
              <a:off x="2604458" y="3992455"/>
              <a:ext cx="666000" cy="5446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5B9B374-E9D0-456A-8DFB-C2BFDF0A3E5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86458" y="3974455"/>
                <a:ext cx="70164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DD42DD2-A5D2-4E4A-922F-EDF9A9FDA692}"/>
                  </a:ext>
                </a:extLst>
              </p14:cNvPr>
              <p14:cNvContentPartPr/>
              <p14:nvPr/>
            </p14:nvContentPartPr>
            <p14:xfrm>
              <a:off x="5250458" y="3845575"/>
              <a:ext cx="585720" cy="700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DD42DD2-A5D2-4E4A-922F-EDF9A9FDA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32458" y="3827575"/>
                <a:ext cx="62136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73105D0-11F6-456B-B9C9-790A78C10286}"/>
                  </a:ext>
                </a:extLst>
              </p14:cNvPr>
              <p14:cNvContentPartPr/>
              <p14:nvPr/>
            </p14:nvContentPartPr>
            <p14:xfrm>
              <a:off x="7716818" y="2973655"/>
              <a:ext cx="300600" cy="3708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73105D0-11F6-456B-B9C9-790A78C102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98818" y="2955655"/>
                <a:ext cx="3362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F3D80B6-1EB3-426A-9914-C468AB894B77}"/>
                  </a:ext>
                </a:extLst>
              </p14:cNvPr>
              <p14:cNvContentPartPr/>
              <p14:nvPr/>
            </p14:nvContentPartPr>
            <p14:xfrm>
              <a:off x="7025978" y="1611775"/>
              <a:ext cx="137880" cy="234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F3D80B6-1EB3-426A-9914-C468AB894B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07978" y="1593775"/>
                <a:ext cx="173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4802BFD-30E2-46D5-AC04-14FED3E9C954}"/>
                  </a:ext>
                </a:extLst>
              </p14:cNvPr>
              <p14:cNvContentPartPr/>
              <p14:nvPr/>
            </p14:nvContentPartPr>
            <p14:xfrm>
              <a:off x="5174858" y="1715455"/>
              <a:ext cx="202680" cy="3078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4802BFD-30E2-46D5-AC04-14FED3E9C95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56858" y="1697455"/>
                <a:ext cx="2383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B705B0D-173D-4304-BFAF-F71ED1C2DECF}"/>
                  </a:ext>
                </a:extLst>
              </p14:cNvPr>
              <p14:cNvContentPartPr/>
              <p14:nvPr/>
            </p14:nvContentPartPr>
            <p14:xfrm>
              <a:off x="6476978" y="409375"/>
              <a:ext cx="288360" cy="3780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B705B0D-173D-4304-BFAF-F71ED1C2DEC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58978" y="391375"/>
                <a:ext cx="3240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610F27F-77B2-4113-86F5-30550EF7EB77}"/>
                  </a:ext>
                </a:extLst>
              </p14:cNvPr>
              <p14:cNvContentPartPr/>
              <p14:nvPr/>
            </p14:nvContentPartPr>
            <p14:xfrm>
              <a:off x="2838818" y="72415"/>
              <a:ext cx="9313920" cy="3844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610F27F-77B2-4113-86F5-30550EF7EB7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20818" y="54415"/>
                <a:ext cx="9349560" cy="38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90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8F05-FC89-4694-9FAD-05A3437A0766}" type="slidenum">
              <a:rPr lang="fa-IR"/>
              <a:pPr/>
              <a:t>11</a:t>
            </a:fld>
            <a:endParaRPr lang="en-US"/>
          </a:p>
        </p:txBody>
      </p:sp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pic>
        <p:nvPicPr>
          <p:cNvPr id="302084" name="Picture 4" descr="alpha-beta-progress1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5" y="2986088"/>
            <a:ext cx="6478588" cy="29654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296FB-E5A2-46B3-AE80-44F156DD71DC}" type="slidenum">
              <a:rPr lang="fa-IR"/>
              <a:pPr/>
              <a:t>12</a:t>
            </a:fld>
            <a:endParaRPr lang="en-US"/>
          </a:p>
        </p:txBody>
      </p:sp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pic>
        <p:nvPicPr>
          <p:cNvPr id="303108" name="Picture 4" descr="alpha-beta-progress2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5" y="2986088"/>
            <a:ext cx="6478588" cy="296545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ABBB-2323-4459-AE53-E7998617B13B}" type="slidenum">
              <a:rPr lang="fa-IR"/>
              <a:pPr/>
              <a:t>13</a:t>
            </a:fld>
            <a:endParaRPr lang="en-US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pic>
        <p:nvPicPr>
          <p:cNvPr id="304132" name="Picture 4" descr="alpha-beta-progress3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5" y="2986088"/>
            <a:ext cx="6478588" cy="2965450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4A0747-387F-4108-8437-1ACE6352DFFE}"/>
                  </a:ext>
                </a:extLst>
              </p14:cNvPr>
              <p14:cNvContentPartPr/>
              <p14:nvPr/>
            </p14:nvContentPartPr>
            <p14:xfrm>
              <a:off x="10595738" y="889975"/>
              <a:ext cx="454680" cy="384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4A0747-387F-4108-8437-1ACE6352DF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7738" y="871975"/>
                <a:ext cx="4903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B95AD3F-3B50-414E-9DDD-B0D657942A59}"/>
                  </a:ext>
                </a:extLst>
              </p14:cNvPr>
              <p14:cNvContentPartPr/>
              <p14:nvPr/>
            </p14:nvContentPartPr>
            <p14:xfrm>
              <a:off x="7175018" y="91495"/>
              <a:ext cx="4098240" cy="924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B95AD3F-3B50-414E-9DDD-B0D657942A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7018" y="73495"/>
                <a:ext cx="413388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DB89502-9F8D-4D9B-A50D-A1B332458160}"/>
                  </a:ext>
                </a:extLst>
              </p14:cNvPr>
              <p14:cNvContentPartPr/>
              <p14:nvPr/>
            </p14:nvContentPartPr>
            <p14:xfrm>
              <a:off x="7860458" y="41095"/>
              <a:ext cx="894960" cy="419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DB89502-9F8D-4D9B-A50D-A1B3324581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2458" y="23095"/>
                <a:ext cx="93060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4829B71-A561-4DD8-AF48-99022EBB4CAA}"/>
                  </a:ext>
                </a:extLst>
              </p14:cNvPr>
              <p14:cNvContentPartPr/>
              <p14:nvPr/>
            </p14:nvContentPartPr>
            <p14:xfrm>
              <a:off x="5762378" y="4929535"/>
              <a:ext cx="521640" cy="719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4829B71-A561-4DD8-AF48-99022EBB4C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4378" y="4911535"/>
                <a:ext cx="557280" cy="75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077F-6F66-4266-9AE4-65AF941517E3}" type="slidenum">
              <a:rPr lang="fa-IR"/>
              <a:pPr/>
              <a:t>14</a:t>
            </a:fld>
            <a:endParaRPr lang="en-US"/>
          </a:p>
        </p:txBody>
      </p:sp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pic>
        <p:nvPicPr>
          <p:cNvPr id="305156" name="Picture 4" descr="alpha-beta-progress4c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6" y="2986088"/>
            <a:ext cx="6518275" cy="2984500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D85BB0-D427-4D63-A649-ECDABC2C4AE7}"/>
                  </a:ext>
                </a:extLst>
              </p14:cNvPr>
              <p14:cNvContentPartPr/>
              <p14:nvPr/>
            </p14:nvContentPartPr>
            <p14:xfrm>
              <a:off x="8187338" y="1766935"/>
              <a:ext cx="3385800" cy="1183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D85BB0-D427-4D63-A649-ECDABC2C4A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9338" y="1748935"/>
                <a:ext cx="3421440" cy="121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95E2-F2B8-4E42-B579-DC43181CE608}" type="slidenum">
              <a:rPr lang="fa-IR"/>
              <a:pPr/>
              <a:t>15</a:t>
            </a:fld>
            <a:endParaRPr lang="en-US"/>
          </a:p>
        </p:txBody>
      </p:sp>
      <p:pic>
        <p:nvPicPr>
          <p:cNvPr id="306178" name="Picture 2" descr="alpha-beta-progress5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6" y="2986088"/>
            <a:ext cx="6499225" cy="2982912"/>
          </a:xfrm>
          <a:noFill/>
          <a:ln/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73741B-AFA0-4703-BE60-B0164D668D32}"/>
                  </a:ext>
                </a:extLst>
              </p14:cNvPr>
              <p14:cNvContentPartPr/>
              <p14:nvPr/>
            </p14:nvContentPartPr>
            <p14:xfrm>
              <a:off x="4433618" y="5677615"/>
              <a:ext cx="2613960" cy="843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73741B-AFA0-4703-BE60-B0164D668D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618" y="5659615"/>
                <a:ext cx="264960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F44C40-FED7-49F6-8AD9-E53509B76DBE}"/>
                  </a:ext>
                </a:extLst>
              </p14:cNvPr>
              <p14:cNvContentPartPr/>
              <p14:nvPr/>
            </p14:nvContentPartPr>
            <p14:xfrm>
              <a:off x="3302498" y="5821255"/>
              <a:ext cx="1062360" cy="51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F44C40-FED7-49F6-8AD9-E53509B76D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4498" y="5803255"/>
                <a:ext cx="109800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6FF435E-2A74-4AB1-812B-6FBE19AAE870}"/>
                  </a:ext>
                </a:extLst>
              </p14:cNvPr>
              <p14:cNvContentPartPr/>
              <p14:nvPr/>
            </p14:nvContentPartPr>
            <p14:xfrm>
              <a:off x="7325858" y="5237335"/>
              <a:ext cx="739800" cy="583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6FF435E-2A74-4AB1-812B-6FBE19AAE8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7858" y="5219335"/>
                <a:ext cx="77544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A4984C2-07A0-4AA1-A64A-32EF47B4F4EF}"/>
                  </a:ext>
                </a:extLst>
              </p14:cNvPr>
              <p14:cNvContentPartPr/>
              <p14:nvPr/>
            </p14:nvContentPartPr>
            <p14:xfrm>
              <a:off x="8077538" y="3863575"/>
              <a:ext cx="32040" cy="53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A4984C2-07A0-4AA1-A64A-32EF47B4F4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59538" y="3845575"/>
                <a:ext cx="676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9A16049-8727-427A-8D52-84F270FA4714}"/>
                  </a:ext>
                </a:extLst>
              </p14:cNvPr>
              <p14:cNvContentPartPr/>
              <p14:nvPr/>
            </p14:nvContentPartPr>
            <p14:xfrm>
              <a:off x="4716938" y="4051135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9A16049-8727-427A-8D52-84F270FA47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98938" y="403313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F3BD88F-5684-4927-9C2D-88B07CC495D9}"/>
                  </a:ext>
                </a:extLst>
              </p14:cNvPr>
              <p14:cNvContentPartPr/>
              <p14:nvPr/>
            </p14:nvContentPartPr>
            <p14:xfrm>
              <a:off x="3873818" y="5216095"/>
              <a:ext cx="2400840" cy="468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F3BD88F-5684-4927-9C2D-88B07CC495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55818" y="5198095"/>
                <a:ext cx="2436480" cy="50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78C92-F4B9-4C0D-9D18-EE0E93F989CA}" type="slidenum">
              <a:rPr lang="fa-IR"/>
              <a:pPr/>
              <a:t>16</a:t>
            </a:fld>
            <a:endParaRPr lang="en-US"/>
          </a:p>
        </p:txBody>
      </p:sp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1774826" y="1844676"/>
            <a:ext cx="8137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000">
                <a:solidFill>
                  <a:schemeClr val="accent2"/>
                </a:solidFill>
                <a:cs typeface="Homa" pitchFamily="2" charset="-78"/>
              </a:rPr>
              <a:t>الگوريتم </a:t>
            </a:r>
            <a:r>
              <a:rPr lang="en-US" sz="4000">
                <a:solidFill>
                  <a:schemeClr val="accent2"/>
                </a:solidFill>
                <a:cs typeface="Homa" pitchFamily="2" charset="-78"/>
              </a:rPr>
              <a:t>minimax</a:t>
            </a:r>
            <a:endParaRPr lang="fa-IR" sz="40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063750" y="2852738"/>
            <a:ext cx="7416800" cy="277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کامل بودن: </a:t>
            </a: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بله (اگر درخت محدود باشد)</a:t>
            </a:r>
          </a:p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بهينگي: </a:t>
            </a:r>
            <a:r>
              <a:rPr lang="fa-IR" sz="3200">
                <a:solidFill>
                  <a:srgbClr val="CC3300"/>
                </a:solidFill>
                <a:cs typeface="Homa" pitchFamily="2" charset="-78"/>
              </a:rPr>
              <a:t>بله</a:t>
            </a:r>
          </a:p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پيچيدگي زمانی:</a:t>
            </a:r>
          </a:p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پيچيدگی فضا:</a:t>
            </a:r>
            <a:endParaRPr lang="en-US" sz="3200">
              <a:solidFill>
                <a:schemeClr val="accent2"/>
              </a:solidFill>
              <a:cs typeface="Homa" pitchFamily="2" charset="-78"/>
            </a:endParaRPr>
          </a:p>
        </p:txBody>
      </p:sp>
      <p:graphicFrame>
        <p:nvGraphicFramePr>
          <p:cNvPr id="30720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776913" y="4292601"/>
          <a:ext cx="11112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3">
                  <p:embed/>
                </p:oleObj>
              </mc:Choice>
              <mc:Fallback>
                <p:oleObj name="Equation" r:id="rId2" imgW="419040" imgH="228600" progId="Equation.3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4292601"/>
                        <a:ext cx="111125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4376" y="5062538"/>
          <a:ext cx="11525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03040" progId="Equation.3">
                  <p:embed/>
                </p:oleObj>
              </mc:Choice>
              <mc:Fallback>
                <p:oleObj name="Equation" r:id="rId4" imgW="444240" imgH="203040" progId="Equation.3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6" y="5062538"/>
                        <a:ext cx="11525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D55E62-76CA-4598-8BC5-2EF4A694F7CE}"/>
                  </a:ext>
                </a:extLst>
              </p14:cNvPr>
              <p14:cNvContentPartPr/>
              <p14:nvPr/>
            </p14:nvContentPartPr>
            <p14:xfrm>
              <a:off x="10117658" y="2245015"/>
              <a:ext cx="738720" cy="9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D55E62-76CA-4598-8BC5-2EF4A694F7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99658" y="2227015"/>
                <a:ext cx="77436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12A8FE-442C-4F5C-921E-09AA42E42D40}"/>
                  </a:ext>
                </a:extLst>
              </p14:cNvPr>
              <p14:cNvContentPartPr/>
              <p14:nvPr/>
            </p14:nvContentPartPr>
            <p14:xfrm>
              <a:off x="10136738" y="3136015"/>
              <a:ext cx="811800" cy="82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12A8FE-442C-4F5C-921E-09AA42E42D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118738" y="3118015"/>
                <a:ext cx="84744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FB2155-C7A1-4B38-A08A-DE782CFBA45E}"/>
                  </a:ext>
                </a:extLst>
              </p14:cNvPr>
              <p14:cNvContentPartPr/>
              <p14:nvPr/>
            </p14:nvContentPartPr>
            <p14:xfrm>
              <a:off x="10321418" y="3742615"/>
              <a:ext cx="757080" cy="88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FB2155-C7A1-4B38-A08A-DE782CFBA4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03418" y="3724615"/>
                <a:ext cx="79272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F1E8B7A-E853-481E-AC99-9E7B14280286}"/>
                  </a:ext>
                </a:extLst>
              </p14:cNvPr>
              <p14:cNvContentPartPr/>
              <p14:nvPr/>
            </p14:nvContentPartPr>
            <p14:xfrm>
              <a:off x="4236698" y="4068415"/>
              <a:ext cx="2950200" cy="157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F1E8B7A-E853-481E-AC99-9E7B142802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18698" y="4050415"/>
                <a:ext cx="2985840" cy="161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0FB89-2BA5-4784-8462-74334B89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55" y="1094942"/>
            <a:ext cx="10250689" cy="37809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525622" y="1001677"/>
              <a:ext cx="2491200" cy="1869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822" y="987997"/>
                <a:ext cx="2523240" cy="18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1191982" y="3869797"/>
              <a:ext cx="551520" cy="779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9022" y="3861877"/>
                <a:ext cx="58140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947982" y="3943597"/>
              <a:ext cx="406800" cy="473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102" y="3934957"/>
                <a:ext cx="42516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/>
              <p14:cNvContentPartPr/>
              <p14:nvPr/>
            </p14:nvContentPartPr>
            <p14:xfrm>
              <a:off x="2560702" y="3636157"/>
              <a:ext cx="784080" cy="8150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7742" y="3621757"/>
                <a:ext cx="811440" cy="84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5159182" y="3835597"/>
              <a:ext cx="516960" cy="6231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6542" y="3729037"/>
                <a:ext cx="63324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/>
              <p14:cNvContentPartPr/>
              <p14:nvPr/>
            </p14:nvContentPartPr>
            <p14:xfrm>
              <a:off x="8365702" y="589837"/>
              <a:ext cx="2824200" cy="1159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7422" y="579037"/>
                <a:ext cx="28429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Ink 65"/>
              <p14:cNvContentPartPr/>
              <p14:nvPr/>
            </p14:nvContentPartPr>
            <p14:xfrm>
              <a:off x="8323582" y="467077"/>
              <a:ext cx="1167840" cy="2246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6982" y="332797"/>
                <a:ext cx="12852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/>
              <p14:cNvContentPartPr/>
              <p14:nvPr/>
            </p14:nvContentPartPr>
            <p14:xfrm>
              <a:off x="7932262" y="311197"/>
              <a:ext cx="1585800" cy="3214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19302" y="298957"/>
                <a:ext cx="160740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4" name="Ink 73"/>
              <p14:cNvContentPartPr/>
              <p14:nvPr/>
            </p14:nvContentPartPr>
            <p14:xfrm>
              <a:off x="4915102" y="-48803"/>
              <a:ext cx="6267600" cy="292032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08262" y="-59603"/>
                <a:ext cx="6287400" cy="29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5" name="Ink 74"/>
              <p14:cNvContentPartPr/>
              <p14:nvPr/>
            </p14:nvContentPartPr>
            <p14:xfrm>
              <a:off x="8372542" y="67837"/>
              <a:ext cx="1707120" cy="625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61742" y="58117"/>
                <a:ext cx="17276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6" name="Ink 75"/>
              <p14:cNvContentPartPr/>
              <p14:nvPr/>
            </p14:nvContentPartPr>
            <p14:xfrm>
              <a:off x="9375142" y="224077"/>
              <a:ext cx="22320" cy="9504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52822" y="180157"/>
                <a:ext cx="666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7" name="Ink 76"/>
              <p14:cNvContentPartPr/>
              <p14:nvPr/>
            </p14:nvContentPartPr>
            <p14:xfrm>
              <a:off x="9313222" y="171877"/>
              <a:ext cx="56880" cy="745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77222" y="107077"/>
                <a:ext cx="1252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8" name="Ink 77"/>
              <p14:cNvContentPartPr/>
              <p14:nvPr/>
            </p14:nvContentPartPr>
            <p14:xfrm>
              <a:off x="9328702" y="147397"/>
              <a:ext cx="6120" cy="237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08182" y="108517"/>
                <a:ext cx="51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9" name="Ink 78"/>
              <p14:cNvContentPartPr/>
              <p14:nvPr/>
            </p14:nvContentPartPr>
            <p14:xfrm>
              <a:off x="8371102" y="163597"/>
              <a:ext cx="1019160" cy="97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32582" y="91597"/>
                <a:ext cx="10933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" name="Ink 98"/>
              <p14:cNvContentPartPr/>
              <p14:nvPr/>
            </p14:nvContentPartPr>
            <p14:xfrm>
              <a:off x="5816182" y="3867502"/>
              <a:ext cx="526320" cy="5691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56062" y="3751942"/>
                <a:ext cx="64512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Ink 99"/>
              <p14:cNvContentPartPr/>
              <p14:nvPr/>
            </p14:nvContentPartPr>
            <p14:xfrm>
              <a:off x="5118862" y="3802837"/>
              <a:ext cx="577800" cy="785745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01942" y="3788439"/>
                <a:ext cx="613080" cy="81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1" name="Ink 100"/>
              <p14:cNvContentPartPr/>
              <p14:nvPr/>
            </p14:nvContentPartPr>
            <p14:xfrm>
              <a:off x="5774062" y="3813997"/>
              <a:ext cx="600120" cy="778905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60742" y="3802119"/>
                <a:ext cx="627840" cy="805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" name="Ink 102"/>
              <p14:cNvContentPartPr/>
              <p14:nvPr/>
            </p14:nvContentPartPr>
            <p14:xfrm>
              <a:off x="6570382" y="3888742"/>
              <a:ext cx="521640" cy="6778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55982" y="3875062"/>
                <a:ext cx="55116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" name="Ink 103"/>
              <p14:cNvContentPartPr/>
              <p14:nvPr/>
            </p14:nvContentPartPr>
            <p14:xfrm>
              <a:off x="6672982" y="3985942"/>
              <a:ext cx="360360" cy="4176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19702" y="3876502"/>
                <a:ext cx="4719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" name="Ink 106"/>
              <p14:cNvContentPartPr/>
              <p14:nvPr/>
            </p14:nvContentPartPr>
            <p14:xfrm>
              <a:off x="6176542" y="2149942"/>
              <a:ext cx="1117800" cy="835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65742" y="2143102"/>
                <a:ext cx="113544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1" name="Ink 110"/>
              <p14:cNvContentPartPr/>
              <p14:nvPr/>
            </p14:nvContentPartPr>
            <p14:xfrm>
              <a:off x="9816142" y="2163982"/>
              <a:ext cx="2050200" cy="64908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00662" y="2153542"/>
                <a:ext cx="207612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5" name="Ink 114"/>
              <p14:cNvContentPartPr/>
              <p14:nvPr/>
            </p14:nvContentPartPr>
            <p14:xfrm>
              <a:off x="6131182" y="729022"/>
              <a:ext cx="1335240" cy="9622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21462" y="723262"/>
                <a:ext cx="1350720" cy="9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Ink 116"/>
              <p14:cNvContentPartPr/>
              <p14:nvPr/>
            </p14:nvContentPartPr>
            <p14:xfrm>
              <a:off x="9256342" y="3943462"/>
              <a:ext cx="302760" cy="4629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96582" y="3831502"/>
                <a:ext cx="4190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5" name="Ink 134"/>
              <p14:cNvContentPartPr/>
              <p14:nvPr/>
            </p14:nvContentPartPr>
            <p14:xfrm>
              <a:off x="9188662" y="3776422"/>
              <a:ext cx="1198440" cy="8650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174982" y="3765622"/>
                <a:ext cx="122616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6" name="Ink 135"/>
              <p14:cNvContentPartPr/>
              <p14:nvPr/>
            </p14:nvContentPartPr>
            <p14:xfrm>
              <a:off x="10521022" y="3777862"/>
              <a:ext cx="691200" cy="7797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509502" y="3768862"/>
                <a:ext cx="71496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7" name="Ink 136"/>
              <p14:cNvContentPartPr/>
              <p14:nvPr/>
            </p14:nvContentPartPr>
            <p14:xfrm>
              <a:off x="7427542" y="5258182"/>
              <a:ext cx="2052360" cy="925200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420342" y="5251342"/>
                <a:ext cx="207108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4" name="Ink 143"/>
              <p14:cNvContentPartPr/>
              <p14:nvPr/>
            </p14:nvContentPartPr>
            <p14:xfrm>
              <a:off x="10053742" y="2298262"/>
              <a:ext cx="1033560" cy="7095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049062" y="2293222"/>
                <a:ext cx="1043280" cy="7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812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F6BC8-D76A-49A2-BC49-1FF55681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53" y="1687655"/>
            <a:ext cx="9314393" cy="32242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982102" y="1011397"/>
              <a:ext cx="826560" cy="4744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056" y="998797"/>
                <a:ext cx="853572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/>
              <p14:cNvContentPartPr/>
              <p14:nvPr/>
            </p14:nvContentPartPr>
            <p14:xfrm>
              <a:off x="473422" y="2430877"/>
              <a:ext cx="2647800" cy="23637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981" y="2418997"/>
                <a:ext cx="2671203" cy="238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/>
              <p14:cNvContentPartPr/>
              <p14:nvPr/>
            </p14:nvContentPartPr>
            <p14:xfrm>
              <a:off x="8941702" y="830317"/>
              <a:ext cx="2273760" cy="2858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36302" y="824557"/>
                <a:ext cx="2284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4" name="Ink 83"/>
              <p14:cNvContentPartPr/>
              <p14:nvPr/>
            </p14:nvContentPartPr>
            <p14:xfrm>
              <a:off x="5490742" y="15637"/>
              <a:ext cx="6238440" cy="17917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5702" y="10237"/>
                <a:ext cx="6248880" cy="180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" name="Ink 101"/>
              <p14:cNvContentPartPr/>
              <p14:nvPr/>
            </p14:nvContentPartPr>
            <p14:xfrm>
              <a:off x="8757022" y="534037"/>
              <a:ext cx="1183680" cy="4669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48382" y="525397"/>
                <a:ext cx="120060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" name="Ink 103"/>
              <p14:cNvContentPartPr/>
              <p14:nvPr/>
            </p14:nvContentPartPr>
            <p14:xfrm>
              <a:off x="5825542" y="2390917"/>
              <a:ext cx="1200960" cy="8442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10782" y="2381557"/>
                <a:ext cx="122508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" name="Ink 106"/>
              <p14:cNvContentPartPr/>
              <p14:nvPr/>
            </p14:nvContentPartPr>
            <p14:xfrm>
              <a:off x="10800022" y="242077"/>
              <a:ext cx="1081080" cy="6458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92462" y="237397"/>
                <a:ext cx="109332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9" name="Ink 118"/>
              <p14:cNvContentPartPr/>
              <p14:nvPr/>
            </p14:nvContentPartPr>
            <p14:xfrm>
              <a:off x="9522742" y="2319997"/>
              <a:ext cx="1472760" cy="7272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07622" y="2309557"/>
                <a:ext cx="14986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0" name="Ink 129"/>
              <p14:cNvContentPartPr/>
              <p14:nvPr/>
            </p14:nvContentPartPr>
            <p14:xfrm>
              <a:off x="8875822" y="687757"/>
              <a:ext cx="2268360" cy="9219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5382" y="680557"/>
                <a:ext cx="2284920" cy="9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2" name="Ink 141"/>
              <p14:cNvContentPartPr/>
              <p14:nvPr/>
            </p14:nvContentPartPr>
            <p14:xfrm>
              <a:off x="8688622" y="3979597"/>
              <a:ext cx="624960" cy="80964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74942" y="3965557"/>
                <a:ext cx="653040" cy="83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5" name="Ink 144"/>
              <p14:cNvContentPartPr/>
              <p14:nvPr/>
            </p14:nvContentPartPr>
            <p14:xfrm>
              <a:off x="10309702" y="3765757"/>
              <a:ext cx="680760" cy="9727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301422" y="3758197"/>
                <a:ext cx="69660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6" name="Ink 145"/>
              <p14:cNvContentPartPr/>
              <p14:nvPr/>
            </p14:nvContentPartPr>
            <p14:xfrm>
              <a:off x="10362622" y="4086877"/>
              <a:ext cx="444960" cy="47052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54342" y="4078237"/>
                <a:ext cx="4597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8" name="Ink 147"/>
              <p14:cNvContentPartPr/>
              <p14:nvPr/>
            </p14:nvContentPartPr>
            <p14:xfrm>
              <a:off x="6575422" y="5405917"/>
              <a:ext cx="2149200" cy="91260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67862" y="5397277"/>
                <a:ext cx="2169720" cy="9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2" name="Ink 151"/>
              <p14:cNvContentPartPr/>
              <p14:nvPr/>
            </p14:nvContentPartPr>
            <p14:xfrm>
              <a:off x="4880182" y="3864037"/>
              <a:ext cx="742320" cy="8427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64702" y="3849997"/>
                <a:ext cx="76860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" name="Ink 152"/>
              <p14:cNvContentPartPr/>
              <p14:nvPr/>
            </p14:nvContentPartPr>
            <p14:xfrm>
              <a:off x="5781622" y="3930277"/>
              <a:ext cx="410040" cy="9561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69742" y="3920197"/>
                <a:ext cx="43200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4" name="Ink 153"/>
              <p14:cNvContentPartPr/>
              <p14:nvPr/>
            </p14:nvContentPartPr>
            <p14:xfrm>
              <a:off x="5876662" y="4065997"/>
              <a:ext cx="260280" cy="7657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67302" y="4056997"/>
                <a:ext cx="282600" cy="78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5" name="Ink 154"/>
              <p14:cNvContentPartPr/>
              <p14:nvPr/>
            </p14:nvContentPartPr>
            <p14:xfrm>
              <a:off x="6388942" y="3900037"/>
              <a:ext cx="443160" cy="87012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5622" y="3893557"/>
                <a:ext cx="46584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6" name="Ink 155"/>
              <p14:cNvContentPartPr/>
              <p14:nvPr/>
            </p14:nvContentPartPr>
            <p14:xfrm>
              <a:off x="6443662" y="4144117"/>
              <a:ext cx="374040" cy="5846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35742" y="4136197"/>
                <a:ext cx="39024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7" name="Ink 156"/>
              <p14:cNvContentPartPr/>
              <p14:nvPr/>
            </p14:nvContentPartPr>
            <p14:xfrm>
              <a:off x="9378742" y="3834157"/>
              <a:ext cx="655200" cy="101376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70462" y="3826600"/>
                <a:ext cx="669600" cy="1027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8" name="Ink 157"/>
              <p14:cNvContentPartPr/>
              <p14:nvPr/>
            </p14:nvContentPartPr>
            <p14:xfrm>
              <a:off x="9598342" y="3971317"/>
              <a:ext cx="420840" cy="7243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588622" y="3961602"/>
                <a:ext cx="437040" cy="74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1" name="Ink 160"/>
              <p14:cNvContentPartPr/>
              <p14:nvPr/>
            </p14:nvContentPartPr>
            <p14:xfrm>
              <a:off x="6313702" y="5819917"/>
              <a:ext cx="203400" cy="26532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07582" y="5811277"/>
                <a:ext cx="219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2" name="Ink 161"/>
              <p14:cNvContentPartPr/>
              <p14:nvPr/>
            </p14:nvContentPartPr>
            <p14:xfrm>
              <a:off x="6374182" y="5650357"/>
              <a:ext cx="51480" cy="576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66262" y="5638117"/>
                <a:ext cx="7164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23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0ACD68-9770-4F12-96CE-DF1494B97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11" y="2358736"/>
            <a:ext cx="9265008" cy="3220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41182" y="2344477"/>
              <a:ext cx="2932200" cy="175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542" y="2334397"/>
                <a:ext cx="2953800" cy="17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5828422" y="3505117"/>
              <a:ext cx="794880" cy="5209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6542" y="3495397"/>
                <a:ext cx="82044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6107062" y="3972757"/>
              <a:ext cx="198000" cy="186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6262" y="3961957"/>
                <a:ext cx="2152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Ink 69"/>
              <p14:cNvContentPartPr/>
              <p14:nvPr/>
            </p14:nvContentPartPr>
            <p14:xfrm>
              <a:off x="1703182" y="4835317"/>
              <a:ext cx="335160" cy="6598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0582" y="4823797"/>
                <a:ext cx="3614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" name="Ink 70"/>
              <p14:cNvContentPartPr/>
              <p14:nvPr/>
            </p14:nvContentPartPr>
            <p14:xfrm>
              <a:off x="2230222" y="4840357"/>
              <a:ext cx="444960" cy="6458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17622" y="4832077"/>
                <a:ext cx="47088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" name="Ink 71"/>
              <p14:cNvContentPartPr/>
              <p14:nvPr/>
            </p14:nvContentPartPr>
            <p14:xfrm>
              <a:off x="2799022" y="4866997"/>
              <a:ext cx="530280" cy="60588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5342" y="4860877"/>
                <a:ext cx="55764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" name="Ink 72"/>
              <p14:cNvContentPartPr/>
              <p14:nvPr/>
            </p14:nvContentPartPr>
            <p14:xfrm>
              <a:off x="5088262" y="4837477"/>
              <a:ext cx="410040" cy="6451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76022" y="4827757"/>
                <a:ext cx="43524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4" name="Ink 73"/>
              <p14:cNvContentPartPr/>
              <p14:nvPr/>
            </p14:nvContentPartPr>
            <p14:xfrm>
              <a:off x="5571382" y="4857277"/>
              <a:ext cx="486720" cy="7110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8422" y="4846837"/>
                <a:ext cx="50508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5" name="Ink 74"/>
              <p14:cNvContentPartPr/>
              <p14:nvPr/>
            </p14:nvContentPartPr>
            <p14:xfrm>
              <a:off x="5744182" y="4913437"/>
              <a:ext cx="321120" cy="5259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33022" y="4902277"/>
                <a:ext cx="34560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Ink 75"/>
              <p14:cNvContentPartPr/>
              <p14:nvPr/>
            </p14:nvContentPartPr>
            <p14:xfrm>
              <a:off x="6231622" y="4950517"/>
              <a:ext cx="442800" cy="4078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22622" y="4938997"/>
                <a:ext cx="4582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7" name="Ink 76"/>
              <p14:cNvContentPartPr/>
              <p14:nvPr/>
            </p14:nvContentPartPr>
            <p14:xfrm>
              <a:off x="6293542" y="4673677"/>
              <a:ext cx="430200" cy="7758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85622" y="4664317"/>
                <a:ext cx="44748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9" name="Ink 78"/>
              <p14:cNvContentPartPr/>
              <p14:nvPr/>
            </p14:nvContentPartPr>
            <p14:xfrm>
              <a:off x="2525422" y="5728477"/>
              <a:ext cx="6409440" cy="808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14262" y="5721997"/>
                <a:ext cx="642996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" name="Ink 80"/>
              <p14:cNvContentPartPr/>
              <p14:nvPr/>
            </p14:nvContentPartPr>
            <p14:xfrm>
              <a:off x="8561902" y="3365437"/>
              <a:ext cx="1693800" cy="29750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48582" y="3354637"/>
                <a:ext cx="1719360" cy="29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" name="Ink 97"/>
              <p14:cNvContentPartPr/>
              <p14:nvPr/>
            </p14:nvContentPartPr>
            <p14:xfrm>
              <a:off x="8773582" y="6032317"/>
              <a:ext cx="243000" cy="3218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31102" y="5946637"/>
                <a:ext cx="3232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" name="Ink 104"/>
              <p14:cNvContentPartPr/>
              <p14:nvPr/>
            </p14:nvContentPartPr>
            <p14:xfrm>
              <a:off x="7952422" y="1042357"/>
              <a:ext cx="1960920" cy="10944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46662" y="1036237"/>
                <a:ext cx="1972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5" name="Ink 114"/>
              <p14:cNvContentPartPr/>
              <p14:nvPr/>
            </p14:nvContentPartPr>
            <p14:xfrm>
              <a:off x="8336542" y="207517"/>
              <a:ext cx="1898640" cy="91332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26462" y="199237"/>
                <a:ext cx="1917000" cy="9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1" name="Ink 120"/>
              <p14:cNvContentPartPr/>
              <p14:nvPr/>
            </p14:nvContentPartPr>
            <p14:xfrm>
              <a:off x="7943422" y="206437"/>
              <a:ext cx="2105280" cy="168120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35142" y="198877"/>
                <a:ext cx="2119320" cy="17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2" name="Ink 121"/>
              <p14:cNvContentPartPr/>
              <p14:nvPr/>
            </p14:nvContentPartPr>
            <p14:xfrm>
              <a:off x="5763262" y="2229277"/>
              <a:ext cx="987480" cy="7261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49582" y="2219197"/>
                <a:ext cx="10116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7" name="Ink 126"/>
              <p14:cNvContentPartPr/>
              <p14:nvPr/>
            </p14:nvContentPartPr>
            <p14:xfrm>
              <a:off x="7664782" y="144157"/>
              <a:ext cx="1644480" cy="9720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56502" y="132997"/>
                <a:ext cx="1663920" cy="9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82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60183-9C3F-4182-93A4-A0AED08C85B4}" type="slidenum">
              <a:rPr lang="fa-IR"/>
              <a:pPr/>
              <a:t>2</a:t>
            </a:fld>
            <a:endParaRPr lang="en-US"/>
          </a:p>
        </p:txBody>
      </p:sp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919289" y="990600"/>
            <a:ext cx="7316787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hangingPunct="1"/>
            <a:r>
              <a:rPr lang="fa-IR" sz="4400" b="1">
                <a:latin typeface="Times New Roman" pitchFamily="18" charset="0"/>
                <a:cs typeface="Homa" pitchFamily="2" charset="-78"/>
              </a:rPr>
              <a:t>هوش مصنوع</a:t>
            </a:r>
            <a:r>
              <a:rPr lang="ar-SA" sz="4400" b="1">
                <a:latin typeface="Times New Roman" pitchFamily="18" charset="0"/>
                <a:cs typeface="Homa" pitchFamily="2" charset="-78"/>
              </a:rPr>
              <a:t>ي</a:t>
            </a:r>
            <a:r>
              <a:rPr lang="fa-IR" sz="3600" b="1">
                <a:latin typeface="Times New Roman" pitchFamily="18" charset="0"/>
              </a:rPr>
              <a:t> 	</a:t>
            </a:r>
            <a:r>
              <a:rPr lang="en-US" sz="2400" b="1">
                <a:latin typeface="Times New Roman" pitchFamily="18" charset="0"/>
              </a:rPr>
              <a:t>Artificial Intelligence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7248525" y="2019300"/>
            <a:ext cx="2305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400">
                <a:cs typeface="Homa" pitchFamily="2" charset="-78"/>
              </a:rPr>
              <a:t>فهرست</a:t>
            </a:r>
            <a:endParaRPr lang="en-US" sz="4400">
              <a:cs typeface="Homa" pitchFamily="2" charset="-78"/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143250" y="3357563"/>
            <a:ext cx="6192838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800">
              <a:solidFill>
                <a:schemeClr val="accent2"/>
              </a:solidFill>
              <a:latin typeface="Akram" pitchFamily="2" charset="2"/>
            </a:endParaRP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2135188" y="2636838"/>
            <a:ext cx="6769100" cy="990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بازيها چيستند و چرا مطالعه ميشوند؟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انواع بازيها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الگوريتم </a:t>
            </a:r>
            <a:r>
              <a:rPr lang="en-US" sz="3200" b="1" dirty="0">
                <a:solidFill>
                  <a:schemeClr val="accent2"/>
                </a:solidFill>
                <a:cs typeface="Lotus" pitchFamily="2" charset="-78"/>
              </a:rPr>
              <a:t>minimax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بازيهای چند نفره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هرس آلفا-بتا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بازيهای قطعی با اطلاعات ناقص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3200" b="1" dirty="0">
                <a:solidFill>
                  <a:schemeClr val="accent2"/>
                </a:solidFill>
                <a:cs typeface="Lotus" pitchFamily="2" charset="-78"/>
              </a:rPr>
              <a:t>بازيهايي که حاوی عنصر شانس هستند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fa-IR" sz="32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endParaRPr lang="en-US" sz="36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 rtl="1">
              <a:spcBef>
                <a:spcPct val="10000"/>
              </a:spcBef>
            </a:pPr>
            <a:endParaRPr lang="en-US" sz="3600" b="1" dirty="0">
              <a:solidFill>
                <a:schemeClr val="accent2"/>
              </a:solidFill>
              <a:cs typeface="Lotus" pitchFamily="2" charset="-78"/>
            </a:endParaRPr>
          </a:p>
          <a:p>
            <a:pPr algn="r">
              <a:spcBef>
                <a:spcPct val="10000"/>
              </a:spcBef>
            </a:pPr>
            <a:endParaRPr lang="en-US" sz="3600" b="1" dirty="0">
              <a:solidFill>
                <a:schemeClr val="accent2"/>
              </a:solidFill>
              <a:cs typeface="Lotus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C7D0060-41DE-492E-93EF-970478D30BBB}"/>
                  </a:ext>
                </a:extLst>
              </p14:cNvPr>
              <p14:cNvContentPartPr/>
              <p14:nvPr/>
            </p14:nvContentPartPr>
            <p14:xfrm>
              <a:off x="2462618" y="2312324"/>
              <a:ext cx="523080" cy="70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C7D0060-41DE-492E-93EF-970478D30B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618" y="2294324"/>
                <a:ext cx="558720" cy="74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AC48C9-E52C-4F27-A556-0753E322C8E3}"/>
                  </a:ext>
                </a:extLst>
              </p14:cNvPr>
              <p14:cNvContentPartPr/>
              <p14:nvPr/>
            </p14:nvContentPartPr>
            <p14:xfrm>
              <a:off x="2263898" y="2935124"/>
              <a:ext cx="709920" cy="2171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AC48C9-E52C-4F27-A556-0753E322C8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5898" y="2917124"/>
                <a:ext cx="745560" cy="22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4F4B00D-BC85-499F-9A35-F4FC4BF7FDEB}"/>
                  </a:ext>
                </a:extLst>
              </p14:cNvPr>
              <p14:cNvContentPartPr/>
              <p14:nvPr/>
            </p14:nvContentPartPr>
            <p14:xfrm>
              <a:off x="2450738" y="5702804"/>
              <a:ext cx="270000" cy="524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4F4B00D-BC85-499F-9A35-F4FC4BF7FD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2738" y="5684804"/>
                <a:ext cx="305640" cy="56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3D339-84FF-464C-A804-840C2EC9D5A8}" type="slidenum">
              <a:rPr lang="fa-IR"/>
              <a:pPr/>
              <a:t>20</a:t>
            </a:fld>
            <a:endParaRPr lang="en-US"/>
          </a:p>
        </p:txBody>
      </p:sp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308227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00276" y="3770313"/>
            <a:ext cx="7567613" cy="3187700"/>
          </a:xfrm>
          <a:noFill/>
          <a:ln/>
        </p:spPr>
      </p:pic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 dirty="0">
                <a:solidFill>
                  <a:schemeClr val="accent2"/>
                </a:solidFill>
                <a:cs typeface="Homa" pitchFamily="2" charset="-78"/>
              </a:rPr>
              <a:t>بازيهای چند نفره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1847851" y="2492375"/>
            <a:ext cx="8424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2063750" y="2462213"/>
            <a:ext cx="813593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تخصيص يک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بردار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به هر گره، به جای يک مقدار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بازيهای چند نفره معولاً شامل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اتحاد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رسمی يا غير رسمي بين بازيکنان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اتحاد با پيشروی بازی ايجاد و از بين ميرود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بازيکنان بطور خودکار همکاری ميکنند، تا به هدف مطلوب انحصاری برسند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A8BC4A-D0D9-4D27-AC52-681D6B97EFE1}"/>
                  </a:ext>
                </a:extLst>
              </p14:cNvPr>
              <p14:cNvContentPartPr/>
              <p14:nvPr/>
            </p14:nvContentPartPr>
            <p14:xfrm>
              <a:off x="9457778" y="-25876"/>
              <a:ext cx="1803240" cy="69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A8BC4A-D0D9-4D27-AC52-681D6B97EF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9778" y="-43876"/>
                <a:ext cx="1838880" cy="73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6BC4408-D138-49F7-AEED-1A76E36CBFE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38582" y="1063048"/>
            <a:ext cx="11000509" cy="463373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6860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6BC4408-D138-49F7-AEED-1A76E36CBFE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95745" y="1377373"/>
            <a:ext cx="11000509" cy="4633736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EF459D0-CCA9-4001-B270-8B459FB52673}"/>
                  </a:ext>
                </a:extLst>
              </p14:cNvPr>
              <p14:cNvContentPartPr/>
              <p14:nvPr/>
            </p14:nvContentPartPr>
            <p14:xfrm>
              <a:off x="3893618" y="90582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EF459D0-CCA9-4001-B270-8B459FB52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618" y="88782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31ECBC3-B4AA-4F30-9EC7-8EDB071E414D}"/>
                  </a:ext>
                </a:extLst>
              </p14:cNvPr>
              <p14:cNvContentPartPr/>
              <p14:nvPr/>
            </p14:nvContentPartPr>
            <p14:xfrm>
              <a:off x="3680858" y="27775"/>
              <a:ext cx="3891960" cy="10828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31ECBC3-B4AA-4F30-9EC7-8EDB071E41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62858" y="9775"/>
                <a:ext cx="392760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30B3F32-64A6-4402-9295-557F40837D74}"/>
                  </a:ext>
                </a:extLst>
              </p14:cNvPr>
              <p14:cNvContentPartPr/>
              <p14:nvPr/>
            </p14:nvContentPartPr>
            <p14:xfrm>
              <a:off x="8110298" y="256375"/>
              <a:ext cx="2362680" cy="557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30B3F32-64A6-4402-9295-557F40837D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92298" y="238375"/>
                <a:ext cx="239832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B78E2A1-1A1B-4BDE-AC24-30D061D9F28C}"/>
                  </a:ext>
                </a:extLst>
              </p14:cNvPr>
              <p14:cNvContentPartPr/>
              <p14:nvPr/>
            </p14:nvContentPartPr>
            <p14:xfrm>
              <a:off x="1249058" y="2052960"/>
              <a:ext cx="440280" cy="2106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B78E2A1-1A1B-4BDE-AC24-30D061D9F2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4058" y="1962960"/>
                <a:ext cx="52992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B4D1CED1-F44F-488A-B276-FCD163590847}"/>
                  </a:ext>
                </a:extLst>
              </p14:cNvPr>
              <p14:cNvContentPartPr/>
              <p14:nvPr/>
            </p14:nvContentPartPr>
            <p14:xfrm>
              <a:off x="6761018" y="2082480"/>
              <a:ext cx="287640" cy="2538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B4D1CED1-F44F-488A-B276-FCD1635908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6018" y="1992480"/>
                <a:ext cx="37728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3435DBA-3C23-4100-AA0A-7C06AD668FE4}"/>
                  </a:ext>
                </a:extLst>
              </p14:cNvPr>
              <p14:cNvContentPartPr/>
              <p14:nvPr/>
            </p14:nvContentPartPr>
            <p14:xfrm>
              <a:off x="1286858" y="3054840"/>
              <a:ext cx="442800" cy="2523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3435DBA-3C23-4100-AA0A-7C06AD668F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1858" y="2964840"/>
                <a:ext cx="532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101B9D7-40A1-4F97-B912-2845F894E254}"/>
                  </a:ext>
                </a:extLst>
              </p14:cNvPr>
              <p14:cNvContentPartPr/>
              <p14:nvPr/>
            </p14:nvContentPartPr>
            <p14:xfrm>
              <a:off x="4347938" y="3117840"/>
              <a:ext cx="338760" cy="249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101B9D7-40A1-4F97-B912-2845F894E2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02938" y="3027840"/>
                <a:ext cx="4284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6431454-B44D-48CD-A70F-DC759611B31A}"/>
                  </a:ext>
                </a:extLst>
              </p14:cNvPr>
              <p14:cNvContentPartPr/>
              <p14:nvPr/>
            </p14:nvContentPartPr>
            <p14:xfrm>
              <a:off x="9102818" y="3149520"/>
              <a:ext cx="383760" cy="2336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6431454-B44D-48CD-A70F-DC759611B31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57818" y="3059520"/>
                <a:ext cx="4734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D04528E-DF5E-45E4-95D7-9E2A5A9E29E8}"/>
                  </a:ext>
                </a:extLst>
              </p14:cNvPr>
              <p14:cNvContentPartPr/>
              <p14:nvPr/>
            </p14:nvContentPartPr>
            <p14:xfrm>
              <a:off x="3113858" y="4029360"/>
              <a:ext cx="348120" cy="330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D04528E-DF5E-45E4-95D7-9E2A5A9E29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68858" y="3939360"/>
                <a:ext cx="43776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14B1C448-1F1E-442E-BF42-8AB1D07FEEB6}"/>
                  </a:ext>
                </a:extLst>
              </p14:cNvPr>
              <p14:cNvContentPartPr/>
              <p14:nvPr/>
            </p14:nvContentPartPr>
            <p14:xfrm>
              <a:off x="5464658" y="4018560"/>
              <a:ext cx="365400" cy="318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14B1C448-1F1E-442E-BF42-8AB1D07FEEB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9658" y="3928560"/>
                <a:ext cx="4550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CB45858-A0BA-4997-9424-E4740072ED6D}"/>
                  </a:ext>
                </a:extLst>
              </p14:cNvPr>
              <p14:cNvContentPartPr/>
              <p14:nvPr/>
            </p14:nvContentPartPr>
            <p14:xfrm>
              <a:off x="7832738" y="4071120"/>
              <a:ext cx="456840" cy="2887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CB45858-A0BA-4997-9424-E4740072ED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87738" y="3981120"/>
                <a:ext cx="5464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8499BB5-519D-4A77-830A-FFF96971D1B9}"/>
                  </a:ext>
                </a:extLst>
              </p14:cNvPr>
              <p14:cNvContentPartPr/>
              <p14:nvPr/>
            </p14:nvContentPartPr>
            <p14:xfrm>
              <a:off x="10277498" y="4035480"/>
              <a:ext cx="350280" cy="276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8499BB5-519D-4A77-830A-FFF96971D1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232498" y="3945480"/>
                <a:ext cx="4399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6C9CC75-EEAB-4ECA-88C0-9FB4B68B5107}"/>
                  </a:ext>
                </a:extLst>
              </p14:cNvPr>
              <p14:cNvContentPartPr/>
              <p14:nvPr/>
            </p14:nvContentPartPr>
            <p14:xfrm>
              <a:off x="1314578" y="4007400"/>
              <a:ext cx="311760" cy="3441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6C9CC75-EEAB-4ECA-88C0-9FB4B68B51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69578" y="3917400"/>
                <a:ext cx="401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4E3A86E5-910C-4B2B-A177-C5452D65F8A3}"/>
                  </a:ext>
                </a:extLst>
              </p14:cNvPr>
              <p14:cNvContentPartPr/>
              <p14:nvPr/>
            </p14:nvContentPartPr>
            <p14:xfrm>
              <a:off x="2948978" y="5334000"/>
              <a:ext cx="128880" cy="1789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4E3A86E5-910C-4B2B-A177-C5452D65F8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03978" y="5244000"/>
                <a:ext cx="2185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2B240B8-22CC-4A20-A76E-6171ECBA68F4}"/>
                  </a:ext>
                </a:extLst>
              </p14:cNvPr>
              <p14:cNvContentPartPr/>
              <p14:nvPr/>
            </p14:nvContentPartPr>
            <p14:xfrm>
              <a:off x="4134818" y="5343360"/>
              <a:ext cx="126720" cy="1573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2B240B8-22CC-4A20-A76E-6171ECBA68F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89818" y="5253360"/>
                <a:ext cx="2163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1552F509-D70F-49BC-8080-55B5BE822A24}"/>
                  </a:ext>
                </a:extLst>
              </p14:cNvPr>
              <p14:cNvContentPartPr/>
              <p14:nvPr/>
            </p14:nvContentPartPr>
            <p14:xfrm>
              <a:off x="2696618" y="5352000"/>
              <a:ext cx="132120" cy="1612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1552F509-D70F-49BC-8080-55B5BE822A2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51618" y="5262000"/>
                <a:ext cx="22176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94894C7-363F-45AC-B525-800C0EE3B07D}"/>
                  </a:ext>
                </a:extLst>
              </p14:cNvPr>
              <p14:cNvContentPartPr/>
              <p14:nvPr/>
            </p14:nvContentPartPr>
            <p14:xfrm>
              <a:off x="2429138" y="5335440"/>
              <a:ext cx="166320" cy="12924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94894C7-363F-45AC-B525-800C0EE3B07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84138" y="5245440"/>
                <a:ext cx="2559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2AFB980-2E2D-4852-91C4-93671A6BC703}"/>
                  </a:ext>
                </a:extLst>
              </p14:cNvPr>
              <p14:cNvContentPartPr/>
              <p14:nvPr/>
            </p14:nvContentPartPr>
            <p14:xfrm>
              <a:off x="1300898" y="5610480"/>
              <a:ext cx="1611360" cy="10155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2AFB980-2E2D-4852-91C4-93671A6BC70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82898" y="5592480"/>
                <a:ext cx="1647000" cy="10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AF8AD15-05FE-4172-8324-27B5BACA937B}"/>
                  </a:ext>
                </a:extLst>
              </p14:cNvPr>
              <p14:cNvContentPartPr/>
              <p14:nvPr/>
            </p14:nvContentPartPr>
            <p14:xfrm>
              <a:off x="5332178" y="5335440"/>
              <a:ext cx="229680" cy="1652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AF8AD15-05FE-4172-8324-27B5BACA937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87178" y="5245440"/>
                <a:ext cx="3193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AE22D794-8319-4326-AA83-FBAF561A0479}"/>
                  </a:ext>
                </a:extLst>
              </p14:cNvPr>
              <p14:cNvContentPartPr/>
              <p14:nvPr/>
            </p14:nvContentPartPr>
            <p14:xfrm>
              <a:off x="6434498" y="5325720"/>
              <a:ext cx="250920" cy="182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AE22D794-8319-4326-AA83-FBAF561A047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89498" y="5235720"/>
                <a:ext cx="3405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4A5ED32-6FC2-4836-892C-3A79A8D64A0A}"/>
                  </a:ext>
                </a:extLst>
              </p14:cNvPr>
              <p14:cNvContentPartPr/>
              <p14:nvPr/>
            </p14:nvContentPartPr>
            <p14:xfrm>
              <a:off x="8961698" y="5359200"/>
              <a:ext cx="132480" cy="1684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4A5ED32-6FC2-4836-892C-3A79A8D64A0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916698" y="5269200"/>
                <a:ext cx="2221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9B70953-EF27-4E1F-A011-6BD0838D46D7}"/>
                  </a:ext>
                </a:extLst>
              </p14:cNvPr>
              <p14:cNvContentPartPr/>
              <p14:nvPr/>
            </p14:nvContentPartPr>
            <p14:xfrm>
              <a:off x="7691618" y="5336880"/>
              <a:ext cx="188280" cy="1490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9B70953-EF27-4E1F-A011-6BD0838D46D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46618" y="5246880"/>
                <a:ext cx="2779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8885382-7DC9-4F8F-95E7-801B5F8B234A}"/>
                  </a:ext>
                </a:extLst>
              </p14:cNvPr>
              <p14:cNvContentPartPr/>
              <p14:nvPr/>
            </p14:nvContentPartPr>
            <p14:xfrm>
              <a:off x="9935498" y="5307000"/>
              <a:ext cx="270360" cy="1699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8885382-7DC9-4F8F-95E7-801B5F8B234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90498" y="5217000"/>
                <a:ext cx="3600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B5064DE-5191-436B-8F7E-B1C07516CA7F}"/>
                  </a:ext>
                </a:extLst>
              </p14:cNvPr>
              <p14:cNvContentPartPr/>
              <p14:nvPr/>
            </p14:nvContentPartPr>
            <p14:xfrm>
              <a:off x="11217818" y="5323200"/>
              <a:ext cx="244800" cy="1875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B5064DE-5191-436B-8F7E-B1C07516CA7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172818" y="5233200"/>
                <a:ext cx="3344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6BCA8C8-A301-42F0-80AE-857E0D6F5818}"/>
                  </a:ext>
                </a:extLst>
              </p14:cNvPr>
              <p14:cNvContentPartPr/>
              <p14:nvPr/>
            </p14:nvContentPartPr>
            <p14:xfrm>
              <a:off x="953858" y="2747760"/>
              <a:ext cx="1159920" cy="80064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6BCA8C8-A301-42F0-80AE-857E0D6F581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5858" y="2729760"/>
                <a:ext cx="119556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6DA40A09-5635-4EC4-A599-142134C05F5A}"/>
                  </a:ext>
                </a:extLst>
              </p14:cNvPr>
              <p14:cNvContentPartPr/>
              <p14:nvPr/>
            </p14:nvContentPartPr>
            <p14:xfrm>
              <a:off x="2671778" y="4037640"/>
              <a:ext cx="139680" cy="3232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6DA40A09-5635-4EC4-A599-142134C05F5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626778" y="3947640"/>
                <a:ext cx="2293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D0CB9DBC-9E6D-4618-832B-0F7F6491A5D5}"/>
                  </a:ext>
                </a:extLst>
              </p14:cNvPr>
              <p14:cNvContentPartPr/>
              <p14:nvPr/>
            </p14:nvContentPartPr>
            <p14:xfrm>
              <a:off x="5012858" y="4003800"/>
              <a:ext cx="163800" cy="3517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D0CB9DBC-9E6D-4618-832B-0F7F6491A5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67858" y="3913800"/>
                <a:ext cx="25344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BCB51319-6021-4A73-82FB-21A262F24FCE}"/>
                  </a:ext>
                </a:extLst>
              </p14:cNvPr>
              <p14:cNvContentPartPr/>
              <p14:nvPr/>
            </p14:nvContentPartPr>
            <p14:xfrm>
              <a:off x="3383138" y="2882040"/>
              <a:ext cx="896400" cy="66384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BCB51319-6021-4A73-82FB-21A262F24FC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65138" y="2864040"/>
                <a:ext cx="93204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D72CB44-90C8-4D81-BF32-5BC657BD503A}"/>
                  </a:ext>
                </a:extLst>
              </p14:cNvPr>
              <p14:cNvContentPartPr/>
              <p14:nvPr/>
            </p14:nvContentPartPr>
            <p14:xfrm>
              <a:off x="7501178" y="4082280"/>
              <a:ext cx="112320" cy="2174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D72CB44-90C8-4D81-BF32-5BC657BD503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56178" y="3992280"/>
                <a:ext cx="2019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FCB170E5-AA6E-474F-9635-65D272990D14}"/>
                  </a:ext>
                </a:extLst>
              </p14:cNvPr>
              <p14:cNvContentPartPr/>
              <p14:nvPr/>
            </p14:nvContentPartPr>
            <p14:xfrm>
              <a:off x="9853778" y="4121160"/>
              <a:ext cx="105840" cy="19188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FCB170E5-AA6E-474F-9635-65D272990D1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808778" y="4031160"/>
                <a:ext cx="195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21093C4C-5F63-47EF-95AD-66794FE56840}"/>
                  </a:ext>
                </a:extLst>
              </p14:cNvPr>
              <p14:cNvContentPartPr/>
              <p14:nvPr/>
            </p14:nvContentPartPr>
            <p14:xfrm>
              <a:off x="7875218" y="2873400"/>
              <a:ext cx="1225800" cy="820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21093C4C-5F63-47EF-95AD-66794FE56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857218" y="2855400"/>
                <a:ext cx="126144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AFC1D75-705F-4DBC-A6DB-E38BD0A2158B}"/>
                  </a:ext>
                </a:extLst>
              </p14:cNvPr>
              <p14:cNvContentPartPr/>
              <p14:nvPr/>
            </p14:nvContentPartPr>
            <p14:xfrm>
              <a:off x="3633698" y="3154200"/>
              <a:ext cx="120960" cy="17424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AFC1D75-705F-4DBC-A6DB-E38BD0A2158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588698" y="3064200"/>
                <a:ext cx="21060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E61E0D08-02E2-47E3-BAA5-3955AF4FCC5F}"/>
                  </a:ext>
                </a:extLst>
              </p14:cNvPr>
              <p14:cNvContentPartPr/>
              <p14:nvPr/>
            </p14:nvContentPartPr>
            <p14:xfrm>
              <a:off x="8336018" y="3206040"/>
              <a:ext cx="218520" cy="14112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E61E0D08-02E2-47E3-BAA5-3955AF4FCC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91018" y="3116040"/>
                <a:ext cx="3081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ED065D0-96C1-4774-957C-ACB1512F04D2}"/>
                  </a:ext>
                </a:extLst>
              </p14:cNvPr>
              <p14:cNvContentPartPr/>
              <p14:nvPr/>
            </p14:nvContentPartPr>
            <p14:xfrm>
              <a:off x="5658698" y="1726080"/>
              <a:ext cx="1061640" cy="8607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ED065D0-96C1-4774-957C-ACB1512F04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40698" y="1708080"/>
                <a:ext cx="1097280" cy="8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049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8918856-4C0D-4CB6-98BD-CB5473152BF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95745" y="1112132"/>
            <a:ext cx="11000509" cy="4633736"/>
          </a:xfrm>
          <a:noFill/>
          <a:ln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C20A8B-4F0D-4024-A178-4F7FC1AB1B36}"/>
                  </a:ext>
                </a:extLst>
              </p14:cNvPr>
              <p14:cNvContentPartPr/>
              <p14:nvPr/>
            </p14:nvContentPartPr>
            <p14:xfrm>
              <a:off x="7465898" y="1540135"/>
              <a:ext cx="24120" cy="1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C20A8B-4F0D-4024-A178-4F7FC1AB1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7898" y="1522135"/>
                <a:ext cx="59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80EE95-9143-46A3-BBB9-D5D9C3FC4B61}"/>
                  </a:ext>
                </a:extLst>
              </p14:cNvPr>
              <p14:cNvContentPartPr/>
              <p14:nvPr/>
            </p14:nvContentPartPr>
            <p14:xfrm>
              <a:off x="2923778" y="5249575"/>
              <a:ext cx="272520" cy="36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80EE95-9143-46A3-BBB9-D5D9C3FC4B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5778" y="5231575"/>
                <a:ext cx="308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AE7C5B-9D2D-4838-8F12-7508A10E2FEE}"/>
                  </a:ext>
                </a:extLst>
              </p14:cNvPr>
              <p14:cNvContentPartPr/>
              <p14:nvPr/>
            </p14:nvContentPartPr>
            <p14:xfrm>
              <a:off x="4047698" y="5316895"/>
              <a:ext cx="14904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AE7C5B-9D2D-4838-8F12-7508A10E2F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9698" y="5298895"/>
                <a:ext cx="184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FE8EDBD-434C-41E5-88F2-BFAC69142ED2}"/>
                  </a:ext>
                </a:extLst>
              </p14:cNvPr>
              <p14:cNvContentPartPr/>
              <p14:nvPr/>
            </p14:nvContentPartPr>
            <p14:xfrm>
              <a:off x="4120778" y="3848815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FE8EDBD-434C-41E5-88F2-BFAC69142E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2778" y="383081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2D74428-9F03-455D-B6F6-41D8271F374D}"/>
                  </a:ext>
                </a:extLst>
              </p14:cNvPr>
              <p14:cNvContentPartPr/>
              <p14:nvPr/>
            </p14:nvContentPartPr>
            <p14:xfrm>
              <a:off x="5336858" y="5323735"/>
              <a:ext cx="184680" cy="20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2D74428-9F03-455D-B6F6-41D8271F37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8858" y="5305735"/>
                <a:ext cx="220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4C1139-5682-4215-9EF3-AB922AE97ACB}"/>
                  </a:ext>
                </a:extLst>
              </p14:cNvPr>
              <p14:cNvContentPartPr/>
              <p14:nvPr/>
            </p14:nvContentPartPr>
            <p14:xfrm>
              <a:off x="6375458" y="5303935"/>
              <a:ext cx="201240" cy="28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4C1139-5682-4215-9EF3-AB922AE97A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57458" y="5285935"/>
                <a:ext cx="2368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73C74AC-8B09-4DD7-AE52-D7979250BDD2}"/>
                  </a:ext>
                </a:extLst>
              </p14:cNvPr>
              <p14:cNvContentPartPr/>
              <p14:nvPr/>
            </p14:nvContentPartPr>
            <p14:xfrm>
              <a:off x="7695218" y="5294575"/>
              <a:ext cx="151920" cy="1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73C74AC-8B09-4DD7-AE52-D7979250BD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7218" y="5276575"/>
                <a:ext cx="187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09029A-B41B-4CC2-8B94-7B772F9EC072}"/>
                  </a:ext>
                </a:extLst>
              </p14:cNvPr>
              <p14:cNvContentPartPr/>
              <p14:nvPr/>
            </p14:nvContentPartPr>
            <p14:xfrm>
              <a:off x="9029738" y="5261455"/>
              <a:ext cx="163440" cy="374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09029A-B41B-4CC2-8B94-7B772F9EC07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11738" y="5243455"/>
                <a:ext cx="1990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1D6E7C5-DDC9-4FF5-A61C-C3D5AC0754B0}"/>
                  </a:ext>
                </a:extLst>
              </p14:cNvPr>
              <p14:cNvContentPartPr/>
              <p14:nvPr/>
            </p14:nvContentPartPr>
            <p14:xfrm>
              <a:off x="8348258" y="2919295"/>
              <a:ext cx="199800" cy="141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1D6E7C5-DDC9-4FF5-A61C-C3D5AC0754B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30258" y="2901295"/>
                <a:ext cx="235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FEC2BFD-9D9F-429F-910A-9DADF85DAA7A}"/>
                  </a:ext>
                </a:extLst>
              </p14:cNvPr>
              <p14:cNvContentPartPr/>
              <p14:nvPr/>
            </p14:nvContentPartPr>
            <p14:xfrm>
              <a:off x="8414498" y="2659735"/>
              <a:ext cx="47880" cy="194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FEC2BFD-9D9F-429F-910A-9DADF85DAA7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96498" y="2641735"/>
                <a:ext cx="835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83D3244-D5B1-4CEF-A5F0-3B1A6B954317}"/>
                  </a:ext>
                </a:extLst>
              </p14:cNvPr>
              <p14:cNvContentPartPr/>
              <p14:nvPr/>
            </p14:nvContentPartPr>
            <p14:xfrm>
              <a:off x="7393898" y="-62575"/>
              <a:ext cx="1309680" cy="813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83D3244-D5B1-4CEF-A5F0-3B1A6B9543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5898" y="-80575"/>
                <a:ext cx="1345320" cy="84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9E8C6B-20B8-4663-AC80-C97EBF3ECE5D}"/>
                  </a:ext>
                </a:extLst>
              </p14:cNvPr>
              <p14:cNvContentPartPr/>
              <p14:nvPr/>
            </p14:nvContentPartPr>
            <p14:xfrm>
              <a:off x="9052418" y="-84185"/>
              <a:ext cx="2532600" cy="8773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9E8C6B-20B8-4663-AC80-C97EBF3ECE5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034418" y="-102185"/>
                <a:ext cx="2568240" cy="9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9FFED3F-944B-4E50-BA0D-73DF5358A093}"/>
                  </a:ext>
                </a:extLst>
              </p14:cNvPr>
              <p14:cNvContentPartPr/>
              <p14:nvPr/>
            </p14:nvContentPartPr>
            <p14:xfrm>
              <a:off x="4104218" y="70625"/>
              <a:ext cx="2997000" cy="6372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9FFED3F-944B-4E50-BA0D-73DF5358A09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86218" y="52625"/>
                <a:ext cx="3032640" cy="67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87B30BB-6E23-4C6F-B14B-746455C25DEA}"/>
                  </a:ext>
                </a:extLst>
              </p14:cNvPr>
              <p14:cNvContentPartPr/>
              <p14:nvPr/>
            </p14:nvContentPartPr>
            <p14:xfrm>
              <a:off x="5592458" y="2455265"/>
              <a:ext cx="291240" cy="3103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87B30BB-6E23-4C6F-B14B-746455C25DE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74458" y="2437265"/>
                <a:ext cx="326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23F639A-18ED-4234-86C9-CA7A890E29DB}"/>
                  </a:ext>
                </a:extLst>
              </p14:cNvPr>
              <p14:cNvContentPartPr/>
              <p14:nvPr/>
            </p14:nvContentPartPr>
            <p14:xfrm>
              <a:off x="7726178" y="2233145"/>
              <a:ext cx="430920" cy="372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23F639A-18ED-4234-86C9-CA7A890E29D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08178" y="2215145"/>
                <a:ext cx="46656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0F77374-7B42-4E34-A0E6-937A99397763}"/>
                  </a:ext>
                </a:extLst>
              </p14:cNvPr>
              <p14:cNvContentPartPr/>
              <p14:nvPr/>
            </p14:nvContentPartPr>
            <p14:xfrm>
              <a:off x="6836618" y="1657145"/>
              <a:ext cx="179280" cy="3888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0F77374-7B42-4E34-A0E6-937A9939776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18618" y="1639145"/>
                <a:ext cx="21492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ACA7514-EA4B-46B9-A65E-7FBD68BA4BF2}"/>
                  </a:ext>
                </a:extLst>
              </p14:cNvPr>
              <p14:cNvContentPartPr/>
              <p14:nvPr/>
            </p14:nvContentPartPr>
            <p14:xfrm>
              <a:off x="3800738" y="67745"/>
              <a:ext cx="183960" cy="410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ACA7514-EA4B-46B9-A65E-7FBD68BA4B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82738" y="49745"/>
                <a:ext cx="21960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A0C834B-D502-484D-8B69-C9B933B3E01D}"/>
                  </a:ext>
                </a:extLst>
              </p14:cNvPr>
              <p14:cNvContentPartPr/>
              <p14:nvPr/>
            </p14:nvContentPartPr>
            <p14:xfrm>
              <a:off x="3950498" y="634385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A0C834B-D502-484D-8B69-C9B933B3E0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32498" y="6163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FF6FC27-6350-4776-9DC3-F1312624DC80}"/>
                  </a:ext>
                </a:extLst>
              </p14:cNvPr>
              <p14:cNvContentPartPr/>
              <p14:nvPr/>
            </p14:nvContentPartPr>
            <p14:xfrm>
              <a:off x="984818" y="50465"/>
              <a:ext cx="2412720" cy="7239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FF6FC27-6350-4776-9DC3-F1312624DC8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66818" y="32465"/>
                <a:ext cx="24483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FCFEAF49-14B3-4519-8D32-CC7D0A066471}"/>
                  </a:ext>
                </a:extLst>
              </p14:cNvPr>
              <p14:cNvContentPartPr/>
              <p14:nvPr/>
            </p14:nvContentPartPr>
            <p14:xfrm>
              <a:off x="6656978" y="1940465"/>
              <a:ext cx="2520" cy="16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FCFEAF49-14B3-4519-8D32-CC7D0A0664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1978" y="1850465"/>
                <a:ext cx="92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5858991-8B2C-40C4-A090-1CC9C01431D0}"/>
                  </a:ext>
                </a:extLst>
              </p14:cNvPr>
              <p14:cNvContentPartPr/>
              <p14:nvPr/>
            </p14:nvContentPartPr>
            <p14:xfrm>
              <a:off x="6647258" y="1909865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5858991-8B2C-40C4-A090-1CC9C01431D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02258" y="1819865"/>
                <a:ext cx="900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82666BE-0686-42A5-88C8-9350885CC151}"/>
                  </a:ext>
                </a:extLst>
              </p14:cNvPr>
              <p14:cNvContentPartPr/>
              <p14:nvPr/>
            </p14:nvContentPartPr>
            <p14:xfrm>
              <a:off x="8584778" y="873785"/>
              <a:ext cx="1285560" cy="6667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82666BE-0686-42A5-88C8-9350885CC15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66778" y="855785"/>
                <a:ext cx="132120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67F62EB-C47C-4069-9CEC-CB92FBF069DB}"/>
                  </a:ext>
                </a:extLst>
              </p14:cNvPr>
              <p14:cNvContentPartPr/>
              <p14:nvPr/>
            </p14:nvContentPartPr>
            <p14:xfrm>
              <a:off x="10219538" y="913745"/>
              <a:ext cx="1623240" cy="5410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67F62EB-C47C-4069-9CEC-CB92FBF069D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01538" y="895745"/>
                <a:ext cx="165888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469F46F-0647-4825-9B63-7B172436124E}"/>
                  </a:ext>
                </a:extLst>
              </p14:cNvPr>
              <p14:cNvContentPartPr/>
              <p14:nvPr/>
            </p14:nvContentPartPr>
            <p14:xfrm>
              <a:off x="4404098" y="814025"/>
              <a:ext cx="3554280" cy="6044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469F46F-0647-4825-9B63-7B17243612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386098" y="796025"/>
                <a:ext cx="35899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8957AB4-4448-4669-A9C6-5962591D607A}"/>
                  </a:ext>
                </a:extLst>
              </p14:cNvPr>
              <p14:cNvContentPartPr/>
              <p14:nvPr/>
            </p14:nvContentPartPr>
            <p14:xfrm>
              <a:off x="1614098" y="792425"/>
              <a:ext cx="2398680" cy="505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8957AB4-4448-4669-A9C6-5962591D607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6098" y="774425"/>
                <a:ext cx="243432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006F8FB4-739C-4938-BE06-ECBD1D99FD59}"/>
                  </a:ext>
                </a:extLst>
              </p14:cNvPr>
              <p14:cNvContentPartPr/>
              <p14:nvPr/>
            </p14:nvContentPartPr>
            <p14:xfrm>
              <a:off x="5718458" y="1648865"/>
              <a:ext cx="957600" cy="5522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006F8FB4-739C-4938-BE06-ECBD1D99FD5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00458" y="1630865"/>
                <a:ext cx="99324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223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ADBB-5494-451C-ADA5-7930572B740F}" type="slidenum">
              <a:rPr lang="fa-IR"/>
              <a:pPr/>
              <a:t>24</a:t>
            </a:fld>
            <a:endParaRPr lang="en-US"/>
          </a:p>
        </p:txBody>
      </p:sp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هرس آلفا-بتا</a:t>
            </a: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847850" y="2565401"/>
            <a:ext cx="8351838" cy="41365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در الگوريتم </a:t>
            </a:r>
            <a:r>
              <a:rPr lang="en-US" sz="2400">
                <a:solidFill>
                  <a:schemeClr val="accent2"/>
                </a:solidFill>
                <a:cs typeface="Homa" pitchFamily="2" charset="-78"/>
              </a:rPr>
              <a:t>MaxMin</a:t>
            </a: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: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تعداد حالتهای بازی که بايد بررسی شوند، بر حسب تعداد حرکتها، توانی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راه حل: محاسبه تصميم الگوريتم، بدون ديدن همه گره ها امکانپذير است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None/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هرس آلفا-بتا:</a:t>
            </a:r>
          </a:p>
          <a:p>
            <a:pPr algn="r" rtl="1">
              <a:spcBef>
                <a:spcPct val="1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انشعابهايي که در تصميم نهايي تأثير ندارند را حذف ميکند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آلفا: مقدار بهترين انتخاب در هر نقطه انتخاب در مسير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Max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تاکنون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بتا: مقدار بهترين انتخاب در هر نقطه انتخاب در مسير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Min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تاکنون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تعداد گره هايي که بايد بررسی شوند به             تقليل ميابد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فاکتور انشعاب مؤثر به جای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برابر با جذر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b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خواهد بود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پيش بيني آن نسبت به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minimax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دو برابر است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  <a:p>
            <a:pPr algn="r" rtl="1">
              <a:spcBef>
                <a:spcPct val="50000"/>
              </a:spcBef>
            </a:pP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309253" name="Object 5"/>
          <p:cNvGraphicFramePr>
            <a:graphicFrameLocks noGrp="1" noChangeAspect="1"/>
          </p:cNvGraphicFramePr>
          <p:nvPr>
            <p:ph/>
          </p:nvPr>
        </p:nvGraphicFramePr>
        <p:xfrm>
          <a:off x="4913313" y="5216526"/>
          <a:ext cx="5889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720" imgH="190440" progId="Equation.3">
                  <p:embed/>
                </p:oleObj>
              </mc:Choice>
              <mc:Fallback>
                <p:oleObj name="Equation" r:id="rId2" imgW="342720" imgH="190440" progId="Equation.3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5216526"/>
                        <a:ext cx="5889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43EE-44C6-4DDA-837E-B506E93730DE}" type="slidenum">
              <a:rPr lang="fa-IR"/>
              <a:pPr/>
              <a:t>25</a:t>
            </a:fld>
            <a:endParaRPr lang="en-US"/>
          </a:p>
        </p:txBody>
      </p:sp>
      <p:pic>
        <p:nvPicPr>
          <p:cNvPr id="3102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2276476"/>
            <a:ext cx="5327650" cy="4492625"/>
          </a:xfrm>
          <a:noFill/>
          <a:ln/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هرس آلفا-بتا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5519738" y="2636839"/>
            <a:ext cx="4608512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گره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که هر جای درخت ميتواند باشد، بررسي ميشود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اگر بازيکن انتخاب بهتری داشته باشد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در گره والد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n</a:t>
            </a: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يا هر انتخاب بهتری تا کنون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هيچوقت در بازی واقعی قابل دسترس نخواهد بود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در نتيجه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n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هرس ميشود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A6F68-CF34-4DCE-A449-0CEDE029529E}" type="slidenum">
              <a:rPr lang="fa-IR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76600" y="2554288"/>
            <a:ext cx="7010400" cy="4259262"/>
            <a:chOff x="1104" y="1609"/>
            <a:chExt cx="4416" cy="2683"/>
          </a:xfrm>
        </p:grpSpPr>
        <p:pic>
          <p:nvPicPr>
            <p:cNvPr id="3112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609"/>
              <a:ext cx="4416" cy="268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311300" name="Rectangle 4"/>
            <p:cNvSpPr>
              <a:spLocks noChangeArrowheads="1"/>
            </p:cNvSpPr>
            <p:nvPr/>
          </p:nvSpPr>
          <p:spPr bwMode="auto">
            <a:xfrm>
              <a:off x="3137" y="2807"/>
              <a:ext cx="1488" cy="25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1" name="Rectangle 5"/>
            <p:cNvSpPr>
              <a:spLocks noChangeArrowheads="1"/>
            </p:cNvSpPr>
            <p:nvPr/>
          </p:nvSpPr>
          <p:spPr bwMode="auto">
            <a:xfrm>
              <a:off x="4608" y="1945"/>
              <a:ext cx="336" cy="24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1927" y="3961"/>
              <a:ext cx="116" cy="23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1303" name="Oval 7"/>
            <p:cNvSpPr>
              <a:spLocks noChangeArrowheads="1"/>
            </p:cNvSpPr>
            <p:nvPr/>
          </p:nvSpPr>
          <p:spPr bwMode="auto">
            <a:xfrm>
              <a:off x="4619" y="2019"/>
              <a:ext cx="164" cy="32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sp>
        <p:nvSpPr>
          <p:cNvPr id="311306" name="Rectangle 10"/>
          <p:cNvSpPr>
            <a:spLocks noChangeArrowheads="1"/>
          </p:cNvSpPr>
          <p:nvPr/>
        </p:nvSpPr>
        <p:spPr bwMode="auto">
          <a:xfrm>
            <a:off x="4953000" y="6288088"/>
            <a:ext cx="23622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5029200" y="4443414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 +∞]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7391400" y="3163889"/>
            <a:ext cx="1004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[-∞,+∞]</a:t>
            </a:r>
          </a:p>
        </p:txBody>
      </p:sp>
      <p:sp>
        <p:nvSpPr>
          <p:cNvPr id="311309" name="Oval 13"/>
          <p:cNvSpPr>
            <a:spLocks noChangeArrowheads="1"/>
          </p:cNvSpPr>
          <p:nvPr/>
        </p:nvSpPr>
        <p:spPr bwMode="auto">
          <a:xfrm>
            <a:off x="7162800" y="3087688"/>
            <a:ext cx="14478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6075364" y="2876550"/>
            <a:ext cx="153352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a-IR" sz="1600" i="1">
                <a:solidFill>
                  <a:srgbClr val="FF0000"/>
                </a:solidFill>
                <a:latin typeface="Courier" charset="0"/>
                <a:cs typeface="Arial" charset="0"/>
              </a:rPr>
              <a:t>محدوده مقادير ممکن</a:t>
            </a:r>
            <a:endParaRPr lang="en-US" sz="1600" i="1">
              <a:solidFill>
                <a:srgbClr val="FF0000"/>
              </a:solidFill>
              <a:latin typeface="Courier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CD6F-EDA8-484A-ADE0-FEDC8F995BB6}" type="slidenum">
              <a:rPr lang="fa-IR"/>
              <a:pPr/>
              <a:t>27</a:t>
            </a:fld>
            <a:endParaRPr lang="en-US"/>
          </a:p>
        </p:txBody>
      </p:sp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82851"/>
            <a:ext cx="7010400" cy="425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6019800" y="6216650"/>
            <a:ext cx="12954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5076826" y="4371976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[-∞,3]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7391401" y="3092451"/>
            <a:ext cx="1006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[-∞,+∞]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89700" y="4373564"/>
            <a:ext cx="444500" cy="319087"/>
            <a:chOff x="3128" y="2583"/>
            <a:chExt cx="280" cy="201"/>
          </a:xfrm>
        </p:grpSpPr>
        <p:pic>
          <p:nvPicPr>
            <p:cNvPr id="31232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8" y="2592"/>
              <a:ext cx="164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31233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0" y="2583"/>
              <a:ext cx="148" cy="2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5951539" y="6078022"/>
            <a:ext cx="184731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8D22-BFAD-42B5-B90C-C524745F9027}" type="slidenum">
              <a:rPr lang="fa-IR"/>
              <a:pPr/>
              <a:t>28</a:t>
            </a:fld>
            <a:endParaRPr lang="en-US"/>
          </a:p>
        </p:txBody>
      </p:sp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92376"/>
            <a:ext cx="7010400" cy="425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5076826" y="4381501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[-∞,3]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7391401" y="3101976"/>
            <a:ext cx="1006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[-∞,+∞]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6934200" y="6200775"/>
            <a:ext cx="457200" cy="3810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89700" y="4383089"/>
            <a:ext cx="444500" cy="319087"/>
            <a:chOff x="3128" y="2583"/>
            <a:chExt cx="280" cy="201"/>
          </a:xfrm>
        </p:grpSpPr>
        <p:pic>
          <p:nvPicPr>
            <p:cNvPr id="31335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8" y="2592"/>
              <a:ext cx="164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313354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0" y="2583"/>
              <a:ext cx="148" cy="2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2D49-7BB1-4AFD-BC33-D93595A95B44}" type="slidenum">
              <a:rPr lang="fa-IR"/>
              <a:pPr/>
              <a:t>29</a:t>
            </a:fld>
            <a:endParaRPr lang="en-US"/>
          </a:p>
        </p:txBody>
      </p:sp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54288"/>
            <a:ext cx="7010400" cy="4259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7391401" y="3163889"/>
            <a:ext cx="868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[3,+∞]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5257801" y="4443414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[3,3]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3544-23A7-4FE8-95C2-CD050E2942E5}" type="slidenum">
              <a:rPr lang="fa-IR"/>
              <a:pPr/>
              <a:t>3</a:t>
            </a:fld>
            <a:endParaRPr lang="en-US"/>
          </a:p>
        </p:txBody>
      </p:sp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بازی ها چيستند و چرا مطالعه ميشوند؟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2208214" y="2420938"/>
            <a:ext cx="7775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992314" y="2649539"/>
            <a:ext cx="8207375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بازيها حالتی از محيطهای چند عاملي هستند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هر عامل نياز به در نظر گرفتن ساير عاملها و چگونگی تأثير آنها دارد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تمايز بين محيطهای چند عامل رقابتي و همکار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محيطهای رقابتی، که در آنها اهداف عاملها با يکديگر برخورد دارند، منجر به مسئله های خصمانه ميشود که به عنوان بازی شناخته ميشوند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چرا مطالعه ميشوند؟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قابليتهای هوشمندی انسانها را به کار ميگيرند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ماهيت انتزاعی بازی ها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حالت بازی را به راحتی ميتوان نمايش داد و عاملها معمولا به مجموعه کوچکی از فعاليتها محدود هستند که نتايج آنها با قوانين دقيقي تعريف شده اند</a:t>
            </a:r>
            <a:endParaRPr lang="en-US" sz="20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DE44-D5B7-4ADE-8946-F25219C8EFC4}" type="slidenum">
              <a:rPr lang="fa-IR"/>
              <a:pPr/>
              <a:t>30</a:t>
            </a:fld>
            <a:endParaRPr lang="en-US"/>
          </a:p>
        </p:txBody>
      </p:sp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5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2374901"/>
            <a:ext cx="6819900" cy="4367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6823076" y="4240214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[-∞,2]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6746876" y="2960689"/>
            <a:ext cx="868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[3,+∞]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613276" y="4240214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6518275" y="4027488"/>
            <a:ext cx="2438400" cy="9144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788463" y="3630613"/>
            <a:ext cx="27382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1" eaLnBrk="1" hangingPunct="1"/>
            <a:r>
              <a:rPr lang="fa-IR" i="1">
                <a:solidFill>
                  <a:srgbClr val="FF0000"/>
                </a:solidFill>
                <a:latin typeface="Courier" charset="0"/>
                <a:cs typeface="Arial" charset="0"/>
              </a:rPr>
              <a:t>این گره برای</a:t>
            </a:r>
            <a:r>
              <a:rPr lang="en-US" i="1">
                <a:solidFill>
                  <a:srgbClr val="FF0000"/>
                </a:solidFill>
                <a:latin typeface="Courier" charset="0"/>
                <a:cs typeface="Lotus" pitchFamily="2" charset="-78"/>
              </a:rPr>
              <a:t>Max </a:t>
            </a:r>
            <a:r>
              <a:rPr lang="fa-IR" i="1">
                <a:solidFill>
                  <a:srgbClr val="FF0000"/>
                </a:solidFill>
                <a:latin typeface="Courier" charset="0"/>
                <a:cs typeface="Arial" charset="0"/>
              </a:rPr>
              <a:t> مناسب نيست</a:t>
            </a:r>
            <a:endParaRPr lang="en-US" i="1">
              <a:solidFill>
                <a:srgbClr val="FF0000"/>
              </a:solidFill>
              <a:latin typeface="Courier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B31C-6CFF-49AC-89E7-698A44F04743}" type="slidenum">
              <a:rPr lang="fa-IR"/>
              <a:pPr/>
              <a:t>31</a:t>
            </a:fld>
            <a:endParaRPr lang="en-US"/>
          </a:p>
        </p:txBody>
      </p:sp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46389"/>
            <a:ext cx="7391400" cy="3246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6143626" y="4125914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6137276" y="2998789"/>
            <a:ext cx="798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[3,14]</a:t>
            </a: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4206876" y="4125914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sp>
        <p:nvSpPr>
          <p:cNvPr id="316424" name="Text Box 8"/>
          <p:cNvSpPr txBox="1">
            <a:spLocks noChangeArrowheads="1"/>
          </p:cNvSpPr>
          <p:nvPr/>
        </p:nvSpPr>
        <p:spPr bwMode="auto">
          <a:xfrm>
            <a:off x="7924801" y="4125914"/>
            <a:ext cx="936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[-∞,14]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164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994026"/>
            <a:ext cx="685800" cy="385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7680326" y="2922588"/>
            <a:ext cx="320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7A-2C80-4A75-B0E4-23EAA51EA33C}" type="slidenum">
              <a:rPr lang="fa-IR"/>
              <a:pPr/>
              <a:t>32</a:t>
            </a:fld>
            <a:endParaRPr lang="en-US"/>
          </a:p>
        </p:txBody>
      </p:sp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05101"/>
            <a:ext cx="7539038" cy="3171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6143626" y="3941764"/>
            <a:ext cx="8667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[−∞,2]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6340476" y="2798764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[3,5]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933826" y="3941764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8124826" y="3941764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[-∞,5]</a:t>
            </a:r>
            <a:endParaRPr lang="en-US" sz="2400" b="1">
              <a:latin typeface="Times New Roman" pitchFamily="18" charset="0"/>
            </a:endParaRPr>
          </a:p>
        </p:txBody>
      </p:sp>
      <p:pic>
        <p:nvPicPr>
          <p:cNvPr id="3174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5914" y="2719388"/>
            <a:ext cx="522287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7450" name="Rectangle 10"/>
          <p:cNvSpPr>
            <a:spLocks noChangeArrowheads="1"/>
          </p:cNvSpPr>
          <p:nvPr/>
        </p:nvSpPr>
        <p:spPr bwMode="auto">
          <a:xfrm>
            <a:off x="7740650" y="2738438"/>
            <a:ext cx="260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C041-81D8-4BE6-AFBF-D225633EAA0C}" type="slidenum">
              <a:rPr lang="fa-IR"/>
              <a:pPr/>
              <a:t>33</a:t>
            </a:fld>
            <a:endParaRPr lang="en-US"/>
          </a:p>
        </p:txBody>
      </p:sp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73351"/>
            <a:ext cx="7467600" cy="2987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7696201" y="3740151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[2,2]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5791201" y="3756026"/>
            <a:ext cx="8667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[−∞,2]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5988051" y="2749551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[3,3]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4054476" y="3756026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pic>
        <p:nvPicPr>
          <p:cNvPr id="3184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725738"/>
            <a:ext cx="685800" cy="315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0F421-DB24-4155-8BE8-A199D7C10910}" type="slidenum">
              <a:rPr lang="fa-IR"/>
              <a:pPr/>
              <a:t>34</a:t>
            </a:fld>
            <a:endParaRPr lang="en-US"/>
          </a:p>
        </p:txBody>
      </p:sp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هرس آلفا-بتا</a:t>
            </a:r>
          </a:p>
        </p:txBody>
      </p:sp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673351"/>
            <a:ext cx="7467600" cy="2987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7696201" y="3740151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[2,2]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5791201" y="3756026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[-∞,2]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5988051" y="2749551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4054476" y="3756026"/>
            <a:ext cx="6715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Times New Roman" pitchFamily="18" charset="0"/>
              </a:rPr>
              <a:t>[3,3]</a:t>
            </a:r>
          </a:p>
        </p:txBody>
      </p:sp>
      <p:pic>
        <p:nvPicPr>
          <p:cNvPr id="3194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725738"/>
            <a:ext cx="685800" cy="315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1949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1" y="2825751"/>
            <a:ext cx="2571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19499" name="Oval 11"/>
          <p:cNvSpPr>
            <a:spLocks noChangeArrowheads="1"/>
          </p:cNvSpPr>
          <p:nvPr/>
        </p:nvSpPr>
        <p:spPr bwMode="auto">
          <a:xfrm>
            <a:off x="6934200" y="2765425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4FA6-3840-4C55-A700-50920B168EF7}" type="slidenum">
              <a:rPr lang="fa-IR"/>
              <a:pPr/>
              <a:t>35</a:t>
            </a:fld>
            <a:endParaRPr lang="en-US"/>
          </a:p>
        </p:txBody>
      </p:sp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بازيهای قطعي با اطلاعات ناقص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992314" y="2420939"/>
            <a:ext cx="8207375" cy="458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800">
                <a:solidFill>
                  <a:schemeClr val="accent2"/>
                </a:solidFill>
                <a:cs typeface="Homa" pitchFamily="2" charset="-78"/>
              </a:rPr>
              <a:t>معايب الگوريتم های پيشين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الگوريتم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minimax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کل فضای جست و جوی بازی را توليد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الگوريتم آلفا-بتا با وجود هرس درخت، اما کل مسير حالتهای پايانه، حداقل برای بخشي از فضای حالت، بايد جست و جو شود</a:t>
            </a:r>
          </a:p>
          <a:p>
            <a:pPr lvl="2"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اين عمق عملي نيست، زيرا حرکات بايد در زمانی معقول انجام شود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None/>
            </a:pPr>
            <a:r>
              <a:rPr lang="fa-IR" sz="2800">
                <a:solidFill>
                  <a:schemeClr val="accent2"/>
                </a:solidFill>
                <a:cs typeface="Homa" pitchFamily="2" charset="-78"/>
              </a:rPr>
              <a:t>شانون(1950)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None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برای کمتر شدن زمان جست و جو و اعمال تابع ارزيابي اکتشافی به حالتهای جستجو، بهتر است از گره های غير پايانه به گره های پايانه پرداخته شود</a:t>
            </a:r>
          </a:p>
          <a:p>
            <a:pPr algn="r" rtl="1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85E2-A620-41FB-B650-BF28E057EFF1}" type="slidenum">
              <a:rPr lang="fa-IR"/>
              <a:pPr/>
              <a:t>36</a:t>
            </a:fld>
            <a:endParaRPr lang="en-US"/>
          </a:p>
        </p:txBody>
      </p:sp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بازيهای قطعي با اطلاعات ناقص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2062164" y="2697164"/>
            <a:ext cx="8137525" cy="332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در شانون,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minimax</a:t>
            </a: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 و آلفا-بتا به دو روش بطور متناوب عمل ميکنند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جايگزيني تابع سودمندی با تابع ارزيابی اکتشافی بنام </a:t>
            </a:r>
            <a:r>
              <a:rPr lang="en-US" sz="2800">
                <a:solidFill>
                  <a:srgbClr val="CC3300"/>
                </a:solidFill>
                <a:cs typeface="Homa" pitchFamily="2" charset="-78"/>
              </a:rPr>
              <a:t>EVAL</a:t>
            </a:r>
            <a:endParaRPr lang="fa-IR" sz="2800">
              <a:solidFill>
                <a:srgbClr val="CC3300"/>
              </a:solidFill>
              <a:cs typeface="Homa" pitchFamily="2" charset="-78"/>
            </a:endParaRP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تخمينی از سودمندی موقعيت ارائه ميکند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800">
                <a:solidFill>
                  <a:srgbClr val="CC3300"/>
                </a:solidFill>
                <a:cs typeface="Homa" pitchFamily="2" charset="-78"/>
              </a:rPr>
              <a:t>جايگزين تست پايانه با تست توقف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تصميم ميگيرد </a:t>
            </a:r>
            <a:r>
              <a:rPr lang="en-US" sz="2000">
                <a:solidFill>
                  <a:srgbClr val="CC3300"/>
                </a:solidFill>
                <a:cs typeface="Homa" pitchFamily="2" charset="-78"/>
              </a:rPr>
              <a:t>EVAL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چه موقع اعمال شود</a:t>
            </a:r>
          </a:p>
          <a:p>
            <a:pPr algn="r" rtl="1">
              <a:buClr>
                <a:srgbClr val="00D600"/>
              </a:buClr>
              <a:buFont typeface="Wingdings" pitchFamily="2" charset="2"/>
              <a:buChar char="q"/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AD62-D941-444E-B350-382CDC383DBF}" type="slidenum">
              <a:rPr lang="fa-IR"/>
              <a:pPr/>
              <a:t>37</a:t>
            </a:fld>
            <a:endParaRPr lang="en-US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تابع ارزيابي اکتشافی </a:t>
            </a:r>
            <a:r>
              <a:rPr lang="en-US" sz="2800">
                <a:solidFill>
                  <a:schemeClr val="accent2"/>
                </a:solidFill>
                <a:cs typeface="Homa" pitchFamily="2" charset="-78"/>
              </a:rPr>
              <a:t>EVAL</a:t>
            </a:r>
            <a:endParaRPr lang="fa-IR" sz="28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549401" y="2501901"/>
            <a:ext cx="8723313" cy="47089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تابع ارزيابی، ارائه تخمينی از سودمندی مورد انتظار بازی از يک موقعيت خاص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توابع اکتشافی، تخمينی از فاصله تا هدف را بر ميگرداندند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اغلب توابع ارزيابي، </a:t>
            </a:r>
            <a:r>
              <a:rPr lang="fa-IR" sz="2400" b="1">
                <a:solidFill>
                  <a:srgbClr val="CC3300"/>
                </a:solidFill>
                <a:cs typeface="Homa" pitchFamily="2" charset="-78"/>
              </a:rPr>
              <a:t>خواص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گوناگونی از حالتها را محاسبه ميکنند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خواص روی هم رفته، کلاسهای هم ارزی يا دسته های مختلفی از حالتها را تعريف ميکنند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حالتهای هر دسته، برای تمام خواص مقدار يکسانی دارند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هر دسته حاوی چند حالت است که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موجب برنده شدن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موجب رسم شدن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منجر به باختن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تابع ارزيابی نميداند کدام حالت منجر به چه چيزی ميشود، اما ميتواند مقداری برگرداند که تناسب حالتها را با هر نتيجه نشان دهد</a:t>
            </a:r>
          </a:p>
          <a:p>
            <a:pPr algn="r" rtl="1">
              <a:buClr>
                <a:srgbClr val="00D600"/>
              </a:buClr>
              <a:buFont typeface="Wingdings" pitchFamily="2" charset="2"/>
              <a:buChar char="×"/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213-A694-4D21-8D5A-366CE6A01C66}" type="slidenum">
              <a:rPr lang="fa-IR"/>
              <a:pPr/>
              <a:t>38</a:t>
            </a:fld>
            <a:endParaRPr lang="en-US"/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0414" y="1927226"/>
            <a:ext cx="4929187" cy="4238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3529014" y="6110288"/>
            <a:ext cx="6416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latin typeface="Times New Roman" pitchFamily="18" charset="0"/>
              </a:rPr>
              <a:t>Eval</a:t>
            </a:r>
            <a:r>
              <a:rPr lang="en-US" sz="2400" b="1">
                <a:latin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>
                <a:latin typeface="Times New Roman" pitchFamily="18" charset="0"/>
              </a:rPr>
              <a:t>) = </a:t>
            </a:r>
            <a:r>
              <a:rPr lang="en-US" sz="2400" b="1" i="1">
                <a:latin typeface="Times New Roman" pitchFamily="18" charset="0"/>
              </a:rPr>
              <a:t>w</a:t>
            </a:r>
            <a:r>
              <a:rPr lang="en-US" sz="2400" b="1" baseline="-25000">
                <a:latin typeface="Times New Roman" pitchFamily="18" charset="0"/>
              </a:rPr>
              <a:t>1 </a:t>
            </a:r>
            <a:r>
              <a:rPr lang="en-US" sz="2400" b="1" i="1">
                <a:latin typeface="Times New Roman" pitchFamily="18" charset="0"/>
              </a:rPr>
              <a:t>f</a:t>
            </a:r>
            <a:r>
              <a:rPr lang="en-US" sz="2400" b="1" baseline="-25000">
                <a:latin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>
                <a:latin typeface="Times New Roman" pitchFamily="18" charset="0"/>
              </a:rPr>
              <a:t>) + </a:t>
            </a:r>
            <a:r>
              <a:rPr lang="en-US" sz="2400" b="1" i="1">
                <a:latin typeface="Times New Roman" pitchFamily="18" charset="0"/>
              </a:rPr>
              <a:t>w</a:t>
            </a:r>
            <a:r>
              <a:rPr lang="en-US" sz="2400" b="1" baseline="-25000">
                <a:latin typeface="Times New Roman" pitchFamily="18" charset="0"/>
              </a:rPr>
              <a:t>2 </a:t>
            </a:r>
            <a:r>
              <a:rPr lang="en-US" sz="2400" b="1" i="1">
                <a:latin typeface="Times New Roman" pitchFamily="18" charset="0"/>
              </a:rPr>
              <a:t>f</a:t>
            </a:r>
            <a:r>
              <a:rPr lang="en-US" sz="2400" b="1" baseline="-25000">
                <a:latin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>
                <a:latin typeface="Times New Roman" pitchFamily="18" charset="0"/>
              </a:rPr>
              <a:t>) + … + </a:t>
            </a:r>
            <a:r>
              <a:rPr lang="en-US" sz="2400" b="1" i="1">
                <a:latin typeface="Times New Roman" pitchFamily="18" charset="0"/>
              </a:rPr>
              <a:t>w</a:t>
            </a:r>
            <a:r>
              <a:rPr lang="en-US" sz="2400" b="1" baseline="-25000">
                <a:latin typeface="Times New Roman" pitchFamily="18" charset="0"/>
              </a:rPr>
              <a:t>n</a:t>
            </a:r>
            <a:r>
              <a:rPr lang="en-US" sz="2400" b="1" i="1">
                <a:latin typeface="Times New Roman" pitchFamily="18" charset="0"/>
              </a:rPr>
              <a:t>f</a:t>
            </a:r>
            <a:r>
              <a:rPr lang="en-US" sz="2400" b="1" baseline="-25000">
                <a:latin typeface="Times New Roman" pitchFamily="18" charset="0"/>
              </a:rPr>
              <a:t>n</a:t>
            </a:r>
            <a:r>
              <a:rPr lang="en-US" sz="2400" b="1">
                <a:latin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</a:rPr>
              <a:t>s</a:t>
            </a:r>
            <a:r>
              <a:rPr lang="en-US" sz="2400" b="1">
                <a:latin typeface="Times New Roman" pitchFamily="18" charset="0"/>
              </a:rPr>
              <a:t>)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1487487" y="1908175"/>
            <a:ext cx="8137526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تابع </a:t>
            </a:r>
            <a:r>
              <a:rPr lang="en-US" sz="2800">
                <a:solidFill>
                  <a:schemeClr val="accent2"/>
                </a:solidFill>
                <a:cs typeface="Homa" pitchFamily="2" charset="-78"/>
              </a:rPr>
              <a:t>EVAL</a:t>
            </a:r>
            <a:endParaRPr lang="fa-IR" sz="2800">
              <a:solidFill>
                <a:schemeClr val="accent2"/>
              </a:solidFill>
              <a:cs typeface="Homa" pitchFamily="2" charset="-78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6959600" y="2774951"/>
            <a:ext cx="3168650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اغلب توابع ارزيابی, مقدار عددی جداگانه ای برای هر خاصيت محاسبه، سپس آنها را ترکيب ميکنند تا مقدار کل بدست آيد</a:t>
            </a:r>
          </a:p>
          <a:p>
            <a:pPr algn="justLow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مثال در تابع بازی شطرنج:</a:t>
            </a:r>
          </a:p>
          <a:p>
            <a:pPr algn="justLow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    تعداد هر نوع قطعه در صفحه</a:t>
            </a:r>
          </a:p>
          <a:p>
            <a:pPr algn="justLow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    مقادير آن قطعات(1 برای پياده، 3 برای اسب يا فيل،5 برای رخ و ...)</a:t>
            </a:r>
          </a:p>
          <a:p>
            <a:pPr algn="justLow" rtl="1">
              <a:spcBef>
                <a:spcPct val="50000"/>
              </a:spcBef>
            </a:pP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  <p:graphicFrame>
        <p:nvGraphicFramePr>
          <p:cNvPr id="323591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038600" y="39243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3235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24300"/>
                        <a:ext cx="1524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644064" y="4613275"/>
          <a:ext cx="5048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228600" progId="Equation.3">
                  <p:embed/>
                </p:oleObj>
              </mc:Choice>
              <mc:Fallback>
                <p:oleObj name="Equation" r:id="rId5" imgW="177480" imgH="228600" progId="Equation.3">
                  <p:embed/>
                  <p:pic>
                    <p:nvPicPr>
                      <p:cNvPr id="3235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064" y="4613275"/>
                        <a:ext cx="5048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3593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693275" y="4232275"/>
          <a:ext cx="3762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3235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3275" y="4232275"/>
                        <a:ext cx="37623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32CE-7DB3-4806-B230-5E1AFB1CE9E6}" type="slidenum">
              <a:rPr lang="fa-IR"/>
              <a:pPr/>
              <a:t>39</a:t>
            </a:fld>
            <a:endParaRPr lang="en-US"/>
          </a:p>
        </p:txBody>
      </p:sp>
      <p:sp>
        <p:nvSpPr>
          <p:cNvPr id="32461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1487487" y="1908175"/>
            <a:ext cx="8137526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مثال: تابع </a:t>
            </a:r>
            <a:r>
              <a:rPr lang="en-US" sz="2800">
                <a:solidFill>
                  <a:schemeClr val="accent2"/>
                </a:solidFill>
                <a:cs typeface="Homa" pitchFamily="2" charset="-78"/>
              </a:rPr>
              <a:t>EVAL</a:t>
            </a:r>
            <a:endParaRPr lang="fa-IR" sz="2800">
              <a:solidFill>
                <a:schemeClr val="accent2"/>
              </a:solidFill>
              <a:cs typeface="Homa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71814" y="2824164"/>
            <a:ext cx="6480175" cy="2981325"/>
            <a:chOff x="975" y="1706"/>
            <a:chExt cx="4082" cy="1878"/>
          </a:xfrm>
        </p:grpSpPr>
        <p:pic>
          <p:nvPicPr>
            <p:cNvPr id="32461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5" y="1706"/>
              <a:ext cx="4082" cy="187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24614" name="Rectangle 6"/>
            <p:cNvSpPr>
              <a:spLocks noChangeArrowheads="1"/>
            </p:cNvSpPr>
            <p:nvPr/>
          </p:nvSpPr>
          <p:spPr bwMode="auto">
            <a:xfrm>
              <a:off x="3179" y="3305"/>
              <a:ext cx="1134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fa-IR" sz="1600" b="1">
                  <a:cs typeface="Lotus" pitchFamily="2" charset="-78"/>
                </a:rPr>
                <a:t>ب) سفيد حرکت ميکند</a:t>
              </a:r>
              <a:endParaRPr lang="en-US" sz="1600" b="1">
                <a:cs typeface="Lotus" pitchFamily="2" charset="-78"/>
              </a:endParaRPr>
            </a:p>
          </p:txBody>
        </p:sp>
        <p:sp>
          <p:nvSpPr>
            <p:cNvPr id="324615" name="Rectangle 7"/>
            <p:cNvSpPr>
              <a:spLocks noChangeArrowheads="1"/>
            </p:cNvSpPr>
            <p:nvPr/>
          </p:nvSpPr>
          <p:spPr bwMode="auto">
            <a:xfrm>
              <a:off x="1314" y="3286"/>
              <a:ext cx="1134" cy="2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fa-IR" sz="1600" b="1">
                  <a:cs typeface="Lotus" pitchFamily="2" charset="-78"/>
                </a:rPr>
                <a:t>الف) سفيد حرکت ميکند</a:t>
              </a:r>
              <a:endParaRPr lang="en-US" sz="1600" b="1">
                <a:cs typeface="Lotus" pitchFamily="2" charset="-78"/>
              </a:endParaRPr>
            </a:p>
          </p:txBody>
        </p:sp>
      </p:grp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2351088" y="5734051"/>
            <a:ext cx="78486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الف) سياه، مزيت اسب و دو پياده دارد و بازي را ميبرد</a:t>
            </a:r>
          </a:p>
          <a:p>
            <a:pPr algn="ctr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ب) پس از اينکه سفيد، وزير را در اختيار ميگيرد، سياه ميبازد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324617" name="Oval 9"/>
          <p:cNvSpPr>
            <a:spLocks noChangeArrowheads="1"/>
          </p:cNvSpPr>
          <p:nvPr/>
        </p:nvSpPr>
        <p:spPr bwMode="auto">
          <a:xfrm>
            <a:off x="4595814" y="4406901"/>
            <a:ext cx="1355725" cy="11096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8" name="Oval 10"/>
          <p:cNvSpPr>
            <a:spLocks noChangeArrowheads="1"/>
          </p:cNvSpPr>
          <p:nvPr/>
        </p:nvSpPr>
        <p:spPr bwMode="auto">
          <a:xfrm>
            <a:off x="7620001" y="4330701"/>
            <a:ext cx="1355725" cy="11096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9" name="Text Box 11"/>
          <p:cNvSpPr txBox="1">
            <a:spLocks noChangeArrowheads="1"/>
          </p:cNvSpPr>
          <p:nvPr/>
        </p:nvSpPr>
        <p:spPr bwMode="auto">
          <a:xfrm>
            <a:off x="1919288" y="2492375"/>
            <a:ext cx="75612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ارزيابی تابع </a:t>
            </a:r>
            <a:r>
              <a:rPr lang="en-US" sz="2400">
                <a:solidFill>
                  <a:srgbClr val="CC3300"/>
                </a:solidFill>
                <a:cs typeface="Homa" pitchFamily="2" charset="-78"/>
              </a:rPr>
              <a:t>EVAL</a:t>
            </a: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 از مقدار پيروزی در دو موقعيت کاملا متفاوت 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A318073-B40F-4895-A044-982561CFA4DF}"/>
                  </a:ext>
                </a:extLst>
              </p14:cNvPr>
              <p14:cNvContentPartPr/>
              <p14:nvPr/>
            </p14:nvContentPartPr>
            <p14:xfrm>
              <a:off x="2022338" y="1971775"/>
              <a:ext cx="1183320" cy="505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A318073-B40F-4895-A044-982561CFA4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4338" y="1953775"/>
                <a:ext cx="12189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64F3807-B20B-41D9-B66A-EFD64BFEFCF2}"/>
                  </a:ext>
                </a:extLst>
              </p14:cNvPr>
              <p14:cNvContentPartPr/>
              <p14:nvPr/>
            </p14:nvContentPartPr>
            <p14:xfrm>
              <a:off x="5688218" y="1401535"/>
              <a:ext cx="209520" cy="618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64F3807-B20B-41D9-B66A-EFD64BFEFC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0218" y="1383535"/>
                <a:ext cx="24516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3AEC888-77D4-4D3D-89D3-4157ED4A8FBE}"/>
                  </a:ext>
                </a:extLst>
              </p14:cNvPr>
              <p14:cNvContentPartPr/>
              <p14:nvPr/>
            </p14:nvContentPartPr>
            <p14:xfrm>
              <a:off x="5666258" y="1479655"/>
              <a:ext cx="113400" cy="143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3AEC888-77D4-4D3D-89D3-4157ED4A8FB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3258" y="1416655"/>
                <a:ext cx="2390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4A4D0DE-29F2-49B4-84BF-5BDEA6C2D6A8}"/>
                  </a:ext>
                </a:extLst>
              </p14:cNvPr>
              <p14:cNvContentPartPr/>
              <p14:nvPr/>
            </p14:nvContentPartPr>
            <p14:xfrm>
              <a:off x="3576818" y="2106415"/>
              <a:ext cx="2046600" cy="85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4A4D0DE-29F2-49B4-84BF-5BDEA6C2D6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8818" y="2088415"/>
                <a:ext cx="2082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5698757-3A6C-4DD9-8AC1-E80354826859}"/>
                  </a:ext>
                </a:extLst>
              </p14:cNvPr>
              <p14:cNvContentPartPr/>
              <p14:nvPr/>
            </p14:nvContentPartPr>
            <p14:xfrm>
              <a:off x="1680338" y="1800775"/>
              <a:ext cx="2708280" cy="2169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5698757-3A6C-4DD9-8AC1-E803548268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2338" y="1782775"/>
                <a:ext cx="2743920" cy="22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C7B55E8-271E-48A9-A2C8-97B0C1B32E23}"/>
                  </a:ext>
                </a:extLst>
              </p14:cNvPr>
              <p14:cNvContentPartPr/>
              <p14:nvPr/>
            </p14:nvContentPartPr>
            <p14:xfrm>
              <a:off x="8620418" y="1450135"/>
              <a:ext cx="2519640" cy="1291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C7B55E8-271E-48A9-A2C8-97B0C1B32E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02418" y="1432135"/>
                <a:ext cx="2555280" cy="13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355E420-424F-429A-BB19-FED1D314859B}"/>
                  </a:ext>
                </a:extLst>
              </p14:cNvPr>
              <p14:cNvContentPartPr/>
              <p14:nvPr/>
            </p14:nvContentPartPr>
            <p14:xfrm>
              <a:off x="940178" y="172855"/>
              <a:ext cx="9632160" cy="54565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355E420-424F-429A-BB19-FED1D31485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2178" y="154855"/>
                <a:ext cx="9667800" cy="54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CF3F69B-AB20-497C-A528-5CBF3E98346A}"/>
                  </a:ext>
                </a:extLst>
              </p14:cNvPr>
              <p14:cNvContentPartPr/>
              <p14:nvPr/>
            </p14:nvContentPartPr>
            <p14:xfrm>
              <a:off x="6763898" y="5413015"/>
              <a:ext cx="146520" cy="211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CF3F69B-AB20-497C-A528-5CBF3E9834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45898" y="5395015"/>
                <a:ext cx="1821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050BC41-7E31-4C49-8BFF-510ECEA7C925}"/>
                  </a:ext>
                </a:extLst>
              </p14:cNvPr>
              <p14:cNvContentPartPr/>
              <p14:nvPr/>
            </p14:nvContentPartPr>
            <p14:xfrm>
              <a:off x="6749138" y="6015655"/>
              <a:ext cx="343440" cy="198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050BC41-7E31-4C49-8BFF-510ECEA7C9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1138" y="5997655"/>
                <a:ext cx="3790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25B8DD4-A91E-45A1-836A-7B350B97AD32}"/>
                  </a:ext>
                </a:extLst>
              </p14:cNvPr>
              <p14:cNvContentPartPr/>
              <p14:nvPr/>
            </p14:nvContentPartPr>
            <p14:xfrm>
              <a:off x="9531218" y="5906935"/>
              <a:ext cx="244080" cy="2498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25B8DD4-A91E-45A1-836A-7B350B97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13218" y="5888935"/>
                <a:ext cx="2797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AD684FB-78E2-45B0-8028-5C6D14DA1441}"/>
                  </a:ext>
                </a:extLst>
              </p14:cNvPr>
              <p14:cNvContentPartPr/>
              <p14:nvPr/>
            </p14:nvContentPartPr>
            <p14:xfrm>
              <a:off x="7893938" y="4160215"/>
              <a:ext cx="1460160" cy="12477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AD684FB-78E2-45B0-8028-5C6D14DA14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75938" y="4142215"/>
                <a:ext cx="1495800" cy="12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21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C52B-FD2C-4DD3-8ABE-4F912F6D5BE1}" type="slidenum">
              <a:rPr lang="fa-IR"/>
              <a:pPr/>
              <a:t>40</a:t>
            </a:fld>
            <a:endParaRPr lang="en-US"/>
          </a:p>
        </p:txBody>
      </p:sp>
      <p:sp>
        <p:nvSpPr>
          <p:cNvPr id="325634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76413" y="2349501"/>
            <a:ext cx="4032250" cy="3946525"/>
            <a:chOff x="1152" y="1236"/>
            <a:chExt cx="2844" cy="2784"/>
          </a:xfrm>
        </p:grpSpPr>
        <p:pic>
          <p:nvPicPr>
            <p:cNvPr id="32563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" y="1572"/>
              <a:ext cx="2233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5637" name="AutoShape 5"/>
            <p:cNvSpPr>
              <a:spLocks noChangeArrowheads="1"/>
            </p:cNvSpPr>
            <p:nvPr/>
          </p:nvSpPr>
          <p:spPr bwMode="auto">
            <a:xfrm>
              <a:off x="1152" y="315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38" name="AutoShape 6"/>
            <p:cNvSpPr>
              <a:spLocks noChangeArrowheads="1"/>
            </p:cNvSpPr>
            <p:nvPr/>
          </p:nvSpPr>
          <p:spPr bwMode="auto">
            <a:xfrm rot="6451513">
              <a:off x="2572" y="1391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1487487" y="1908175"/>
            <a:ext cx="8137526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اثر افق</a:t>
            </a: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6024564" y="2622550"/>
            <a:ext cx="3887787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وقتی بوجود مي آيد که برنامه با اثری از رقيب مواجه شود که منجر به خرابی جدی گشته و اجتناب پذير است</a:t>
            </a: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lvl="1" algn="justLow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مثال: شکل مقابل؛</a:t>
            </a:r>
          </a:p>
          <a:p>
            <a:pPr lvl="1" algn="justLow" rtl="1"/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سياه در اصل جلوست، اما اگر سفيد پياده اش را از سطر هفتم به هشتم ببرد، پياده به وزير تبديل ميشود و موقعيت برد برای سفيد بوجود مي آيد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60EB-35E2-49C4-85EF-586FF9C13E8C}" type="slidenum">
              <a:rPr lang="fa-IR"/>
              <a:pPr/>
              <a:t>41</a:t>
            </a:fld>
            <a:endParaRPr lang="en-US"/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9" y="2949575"/>
            <a:ext cx="3240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بازيهايي که حاوی عنصر شانس هستند</a:t>
            </a:r>
            <a:endParaRPr lang="fa-IR" sz="2800">
              <a:solidFill>
                <a:schemeClr val="accent2"/>
              </a:solidFill>
              <a:cs typeface="Homa" pitchFamily="2" charset="-78"/>
            </a:endParaRPr>
          </a:p>
        </p:txBody>
      </p:sp>
      <p:pic>
        <p:nvPicPr>
          <p:cNvPr id="326661" name="Picture 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51464" y="2492376"/>
            <a:ext cx="4848225" cy="3857625"/>
          </a:xfrm>
          <a:noFill/>
          <a:ln/>
        </p:spPr>
      </p:pic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143251" y="8218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5270500" y="3094038"/>
            <a:ext cx="69215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a-IR" b="1">
                <a:cs typeface="Lotus" pitchFamily="2" charset="-78"/>
              </a:rPr>
              <a:t>شانس</a:t>
            </a:r>
            <a:endParaRPr lang="en-US" b="1">
              <a:cs typeface="Lotus" pitchFamily="2" charset="-78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5303838" y="4552951"/>
            <a:ext cx="69215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a-IR" b="1">
                <a:cs typeface="Lotus" pitchFamily="2" charset="-78"/>
              </a:rPr>
              <a:t>شانس</a:t>
            </a:r>
            <a:endParaRPr lang="en-US" b="1">
              <a:cs typeface="Lotus" pitchFamily="2" charset="-78"/>
            </a:endParaRPr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5265738" y="6021388"/>
            <a:ext cx="863600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a-IR" b="1">
                <a:cs typeface="Lotus" pitchFamily="2" charset="-78"/>
              </a:rPr>
              <a:t>پايانه</a:t>
            </a:r>
            <a:endParaRPr lang="en-US" b="1">
              <a:cs typeface="Lotus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DCFF3-803D-4C1A-8351-0FB9DF8C4B53}" type="slidenum">
              <a:rPr lang="fa-IR"/>
              <a:pPr/>
              <a:t>5</a:t>
            </a:fld>
            <a:endParaRPr lang="en-US"/>
          </a:p>
        </p:txBody>
      </p:sp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انواع بازی ها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78288" y="3357564"/>
            <a:ext cx="5041900" cy="2016125"/>
            <a:chOff x="1292" y="2024"/>
            <a:chExt cx="3176" cy="1270"/>
          </a:xfrm>
        </p:grpSpPr>
        <p:sp>
          <p:nvSpPr>
            <p:cNvPr id="297989" name="Rectangle 5"/>
            <p:cNvSpPr>
              <a:spLocks noChangeArrowheads="1"/>
            </p:cNvSpPr>
            <p:nvPr/>
          </p:nvSpPr>
          <p:spPr bwMode="auto">
            <a:xfrm>
              <a:off x="1292" y="2549"/>
              <a:ext cx="3175" cy="23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990" name="Line 6"/>
            <p:cNvSpPr>
              <a:spLocks noChangeShapeType="1"/>
            </p:cNvSpPr>
            <p:nvPr/>
          </p:nvSpPr>
          <p:spPr bwMode="auto">
            <a:xfrm>
              <a:off x="2880" y="2024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991" name="Line 7"/>
            <p:cNvSpPr>
              <a:spLocks noChangeShapeType="1"/>
            </p:cNvSpPr>
            <p:nvPr/>
          </p:nvSpPr>
          <p:spPr bwMode="auto">
            <a:xfrm>
              <a:off x="1292" y="2659"/>
              <a:ext cx="3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2066925" y="3625851"/>
            <a:ext cx="1828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Lotus" pitchFamily="2" charset="-78"/>
              </a:rPr>
              <a:t>اطلاعات کامل</a:t>
            </a:r>
            <a:endParaRPr lang="en-US" sz="2800" b="1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2017714" y="4699001"/>
            <a:ext cx="191293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Lotus" pitchFamily="2" charset="-78"/>
              </a:rPr>
              <a:t>اطلاعات ناقص</a:t>
            </a:r>
            <a:endParaRPr lang="en-US" sz="2800" b="1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4949825" y="2898776"/>
            <a:ext cx="8080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Lotus" pitchFamily="2" charset="-78"/>
              </a:rPr>
              <a:t>قطعی</a:t>
            </a:r>
            <a:endParaRPr lang="en-US" sz="2800" b="1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7239001" y="2898776"/>
            <a:ext cx="1076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fa-IR" sz="2800" b="1" dirty="0">
                <a:solidFill>
                  <a:schemeClr val="accent2"/>
                </a:solidFill>
                <a:cs typeface="Lotus" pitchFamily="2" charset="-78"/>
              </a:rPr>
              <a:t>تصادفی</a:t>
            </a:r>
            <a:endParaRPr lang="en-US" sz="2800" b="1" dirty="0">
              <a:solidFill>
                <a:schemeClr val="accent2"/>
              </a:solidFill>
              <a:cs typeface="Lotus" pitchFamily="2" charset="-78"/>
            </a:endParaRP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367213" y="3517901"/>
            <a:ext cx="18732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شطرنج</a:t>
            </a:r>
          </a:p>
          <a:p>
            <a:pPr algn="ctr"/>
            <a:r>
              <a:rPr lang="fa-IR" sz="2400">
                <a:solidFill>
                  <a:srgbClr val="CC3300"/>
                </a:solidFill>
                <a:cs typeface="Homa" pitchFamily="2" charset="-78"/>
              </a:rPr>
              <a:t>ريورسی</a:t>
            </a: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6886575" y="3619500"/>
            <a:ext cx="1873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تخته نرد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6888163" y="4581525"/>
            <a:ext cx="1873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پوکر</a:t>
            </a: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735-C2F6-49F3-818A-CE26F7DE711A}" type="slidenum">
              <a:rPr lang="fa-IR"/>
              <a:pPr/>
              <a:t>6</a:t>
            </a:fld>
            <a:endParaRPr lang="en-US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992314" y="2565400"/>
            <a:ext cx="7991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 sz="2400">
              <a:solidFill>
                <a:srgbClr val="CC3300"/>
              </a:solidFill>
              <a:cs typeface="Homa" pitchFamily="2" charset="-78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992313" y="2492375"/>
            <a:ext cx="8064500" cy="4647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بازی دو نفره: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Min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و </a:t>
            </a:r>
            <a:r>
              <a:rPr lang="en-US" sz="2400" dirty="0">
                <a:solidFill>
                  <a:srgbClr val="CC3300"/>
                </a:solidFill>
                <a:cs typeface="Homa" pitchFamily="2" charset="-78"/>
              </a:rPr>
              <a:t>Max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اول </a:t>
            </a:r>
            <a:r>
              <a:rPr lang="en-US" sz="2000" dirty="0">
                <a:solidFill>
                  <a:srgbClr val="CC3300"/>
                </a:solidFill>
                <a:cs typeface="Homa" pitchFamily="2" charset="-78"/>
              </a:rPr>
              <a:t>Max</a:t>
            </a: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 حرکت ميکند و سپس به نوبت بازی ميکنند تا بازی تمام شود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در پايان بازی، برنده جايزه و بازنده جريمه ميشود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بازی به عنوان يک جستجو: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حالت اوليه: موقعيت صفحه و شناسه های قابل حرکت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تابع جانشين:ليستی از (حالت,حرکت) که معرف يک حرکت معتبر است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آزمون هدف:پايان بازی چه موقع است؟(حالتهای پايانه)</a:t>
            </a:r>
          </a:p>
          <a:p>
            <a:pPr lvl="2" algn="r" rtl="1">
              <a:buClr>
                <a:srgbClr val="00D600"/>
              </a:buClr>
              <a:buFont typeface="Wingdings" pitchFamily="2" charset="2"/>
              <a:buChar char="×"/>
            </a:pPr>
            <a:r>
              <a:rPr lang="fa-IR" sz="2000" dirty="0">
                <a:solidFill>
                  <a:srgbClr val="CC3300"/>
                </a:solidFill>
                <a:cs typeface="Homa" pitchFamily="2" charset="-78"/>
              </a:rPr>
              <a:t>تابع سودمندی: برای هر حالت پايانه يک مقدار عددی را ارائه ميکند. مثلا برنده(1+) و بازنده(1-)</a:t>
            </a:r>
          </a:p>
          <a:p>
            <a:pPr algn="r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Ã"/>
            </a:pP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حالت اوليه و حرکات معتبر برای هر بازيکن، </a:t>
            </a:r>
            <a:r>
              <a:rPr lang="fa-IR" sz="2400" b="1" dirty="0">
                <a:solidFill>
                  <a:srgbClr val="CC3300"/>
                </a:solidFill>
                <a:cs typeface="Homa" pitchFamily="2" charset="-78"/>
              </a:rPr>
              <a:t>درخت بازی</a:t>
            </a:r>
            <a:r>
              <a:rPr lang="fa-IR" sz="2400" dirty="0">
                <a:solidFill>
                  <a:srgbClr val="CC3300"/>
                </a:solidFill>
                <a:cs typeface="Homa" pitchFamily="2" charset="-78"/>
              </a:rPr>
              <a:t> را برای آن بازی ايجاد ميکند</a:t>
            </a:r>
          </a:p>
          <a:p>
            <a:pPr algn="r" rtl="1">
              <a:spcBef>
                <a:spcPct val="50000"/>
              </a:spcBef>
            </a:pPr>
            <a:endParaRPr lang="en-US" sz="2400" dirty="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AC8AF-1A4D-4BE0-9114-A60B36A651C3}" type="slidenum">
              <a:rPr lang="fa-IR"/>
              <a:pPr/>
              <a:t>7</a:t>
            </a:fld>
            <a:endParaRPr lang="en-US"/>
          </a:p>
        </p:txBody>
      </p:sp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pic>
        <p:nvPicPr>
          <p:cNvPr id="30003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74825" y="2290763"/>
            <a:ext cx="6121400" cy="4233862"/>
          </a:xfrm>
          <a:noFill/>
          <a:ln/>
        </p:spPr>
      </p:pic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يک نمونه بازی 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7824788" y="2492375"/>
            <a:ext cx="2303462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2400">
                <a:solidFill>
                  <a:schemeClr val="accent2"/>
                </a:solidFill>
                <a:cs typeface="Homa" pitchFamily="2" charset="-78"/>
              </a:rPr>
              <a:t>الگوريتم؛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بازيکن: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انتخاب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بهترين حالت</a:t>
            </a:r>
          </a:p>
          <a:p>
            <a:pPr algn="justLow" rtl="1">
              <a:spcBef>
                <a:spcPct val="50000"/>
              </a:spcBef>
              <a:buClr>
                <a:srgbClr val="00D600"/>
              </a:buClr>
              <a:buFont typeface="Wingdings" pitchFamily="2" charset="2"/>
              <a:buChar char="§"/>
            </a:pP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حريف: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انتخاب بهترين موقعيت برای خودش يا </a:t>
            </a:r>
            <a:r>
              <a:rPr lang="fa-IR" sz="2000" b="1">
                <a:solidFill>
                  <a:srgbClr val="CC3300"/>
                </a:solidFill>
                <a:cs typeface="Homa" pitchFamily="2" charset="-78"/>
              </a:rPr>
              <a:t>بدترين وضعيت</a:t>
            </a: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 برای بازيکن</a:t>
            </a:r>
          </a:p>
          <a:p>
            <a:pPr algn="ctr" rtl="1">
              <a:spcBef>
                <a:spcPct val="50000"/>
              </a:spcBef>
            </a:pPr>
            <a:endParaRPr lang="fa-IR" sz="2000">
              <a:solidFill>
                <a:srgbClr val="CC3300"/>
              </a:solidFill>
              <a:cs typeface="Homa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بازيکن: ماکزيمم حالت</a:t>
            </a:r>
          </a:p>
          <a:p>
            <a:pPr algn="ctr" rtl="1">
              <a:spcBef>
                <a:spcPct val="50000"/>
              </a:spcBef>
            </a:pPr>
            <a:r>
              <a:rPr lang="fa-IR" sz="2000">
                <a:solidFill>
                  <a:srgbClr val="CC3300"/>
                </a:solidFill>
                <a:cs typeface="Homa" pitchFamily="2" charset="-78"/>
              </a:rPr>
              <a:t>حريف: مينيمم حالت</a:t>
            </a:r>
            <a:endParaRPr lang="en-US" sz="2000">
              <a:solidFill>
                <a:srgbClr val="CC3300"/>
              </a:solidFill>
              <a:cs typeface="Hom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2B08-477E-4CCD-ACE8-860FD2265D9D}" type="slidenum">
              <a:rPr lang="fa-IR"/>
              <a:pPr/>
              <a:t>8</a:t>
            </a:fld>
            <a:endParaRPr lang="en-US"/>
          </a:p>
        </p:txBody>
      </p:sp>
      <p:pic>
        <p:nvPicPr>
          <p:cNvPr id="301058" name="Picture 2" descr="minimax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121026"/>
            <a:ext cx="5848350" cy="2468563"/>
          </a:xfrm>
          <a:noFill/>
          <a:ln/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1919289" y="1041401"/>
            <a:ext cx="7316787" cy="7016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C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4000">
                <a:latin typeface="Times New Roman" pitchFamily="18" charset="0"/>
                <a:cs typeface="Homa" pitchFamily="2" charset="-78"/>
              </a:rPr>
              <a:t>جستجوی خصمانه</a:t>
            </a:r>
            <a:endParaRPr lang="en-US" sz="4000">
              <a:latin typeface="Times New Roman" pitchFamily="18" charset="0"/>
              <a:cs typeface="Homa" pitchFamily="2" charset="-78"/>
            </a:endParaRP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774826" y="1844675"/>
            <a:ext cx="81375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3200">
                <a:solidFill>
                  <a:schemeClr val="accent2"/>
                </a:solidFill>
                <a:cs typeface="Homa" pitchFamily="2" charset="-78"/>
              </a:rPr>
              <a:t>الگوريتم </a:t>
            </a:r>
            <a:r>
              <a:rPr lang="en-US" sz="3200">
                <a:solidFill>
                  <a:schemeClr val="accent2"/>
                </a:solidFill>
                <a:cs typeface="Homa" pitchFamily="2" charset="-78"/>
              </a:rPr>
              <a:t>minimax</a:t>
            </a:r>
            <a:endParaRPr lang="fa-IR" sz="3200">
              <a:solidFill>
                <a:schemeClr val="accent2"/>
              </a:solidFill>
              <a:cs typeface="Homa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BDB414-6269-475D-AE0B-39B189C0C9C3}"/>
                  </a:ext>
                </a:extLst>
              </p14:cNvPr>
              <p14:cNvContentPartPr/>
              <p14:nvPr/>
            </p14:nvContentPartPr>
            <p14:xfrm>
              <a:off x="724320" y="326520"/>
              <a:ext cx="10885320" cy="532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BDB414-6269-475D-AE0B-39B189C0C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960" y="317160"/>
                <a:ext cx="10904040" cy="534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F62ED36-F0D3-4044-83EB-10BD2CAA2DAE}"/>
                  </a:ext>
                </a:extLst>
              </p14:cNvPr>
              <p14:cNvContentPartPr/>
              <p14:nvPr/>
            </p14:nvContentPartPr>
            <p14:xfrm>
              <a:off x="8194898" y="90055"/>
              <a:ext cx="3380400" cy="73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F62ED36-F0D3-4044-83EB-10BD2CAA2D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6898" y="72055"/>
                <a:ext cx="34160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D5DF4D0-9B4C-4A76-9847-B413590F3578}"/>
                  </a:ext>
                </a:extLst>
              </p14:cNvPr>
              <p14:cNvContentPartPr/>
              <p14:nvPr/>
            </p14:nvContentPartPr>
            <p14:xfrm>
              <a:off x="7172498" y="273655"/>
              <a:ext cx="711720" cy="567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D5DF4D0-9B4C-4A76-9847-B413590F35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4498" y="255655"/>
                <a:ext cx="7473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0BCC6D-8380-44E9-9678-92093DA9BE46}"/>
                  </a:ext>
                </a:extLst>
              </p14:cNvPr>
              <p14:cNvContentPartPr/>
              <p14:nvPr/>
            </p14:nvContentPartPr>
            <p14:xfrm>
              <a:off x="4588418" y="869455"/>
              <a:ext cx="476640" cy="482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0BCC6D-8380-44E9-9678-92093DA9BE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0418" y="851455"/>
                <a:ext cx="51228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875864-F476-4A4E-8766-8856EE1A8F96}"/>
                  </a:ext>
                </a:extLst>
              </p14:cNvPr>
              <p14:cNvContentPartPr/>
              <p14:nvPr/>
            </p14:nvContentPartPr>
            <p14:xfrm>
              <a:off x="4742858" y="4196215"/>
              <a:ext cx="1072800" cy="974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875864-F476-4A4E-8766-8856EE1A8F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4858" y="4178215"/>
                <a:ext cx="1108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3B0C0C-F90A-4D34-B1AD-4011DEF8B848}"/>
                  </a:ext>
                </a:extLst>
              </p14:cNvPr>
              <p14:cNvContentPartPr/>
              <p14:nvPr/>
            </p14:nvContentPartPr>
            <p14:xfrm>
              <a:off x="2032058" y="1562455"/>
              <a:ext cx="6399360" cy="3439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3B0C0C-F90A-4D34-B1AD-4011DEF8B8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14058" y="1544455"/>
                <a:ext cx="6435000" cy="34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5F3FB39-3BE0-4A46-8999-448F76344630}"/>
                  </a:ext>
                </a:extLst>
              </p14:cNvPr>
              <p14:cNvContentPartPr/>
              <p14:nvPr/>
            </p14:nvContentPartPr>
            <p14:xfrm>
              <a:off x="1928018" y="3722455"/>
              <a:ext cx="268200" cy="390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5F3FB39-3BE0-4A46-8999-448F763446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0018" y="3704455"/>
                <a:ext cx="30384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D12E4B-A334-4D90-9DF7-D6D9D463354B}"/>
                  </a:ext>
                </a:extLst>
              </p14:cNvPr>
              <p14:cNvContentPartPr/>
              <p14:nvPr/>
            </p14:nvContentPartPr>
            <p14:xfrm>
              <a:off x="3129698" y="3775735"/>
              <a:ext cx="248760" cy="2624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D12E4B-A334-4D90-9DF7-D6D9D46335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1698" y="3757735"/>
                <a:ext cx="28440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1F573F1-01D6-40FF-A4EB-B0F6EE5ABF19}"/>
                  </a:ext>
                </a:extLst>
              </p14:cNvPr>
              <p14:cNvContentPartPr/>
              <p14:nvPr/>
            </p14:nvContentPartPr>
            <p14:xfrm>
              <a:off x="2542898" y="5135095"/>
              <a:ext cx="147960" cy="389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1F573F1-01D6-40FF-A4EB-B0F6EE5ABF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4898" y="5117095"/>
                <a:ext cx="1836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03DAA5-CE65-4AD7-B60F-4E1A7AC25163}"/>
                  </a:ext>
                </a:extLst>
              </p14:cNvPr>
              <p14:cNvContentPartPr/>
              <p14:nvPr/>
            </p14:nvContentPartPr>
            <p14:xfrm>
              <a:off x="4140741" y="5063283"/>
              <a:ext cx="134367" cy="2391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03DAA5-CE65-4AD7-B60F-4E1A7AC2516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2777" y="5045303"/>
                <a:ext cx="169935" cy="27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0E1BAAA-370A-4C6D-B9B8-67DD150BFCA7}"/>
                  </a:ext>
                </a:extLst>
              </p14:cNvPr>
              <p14:cNvContentPartPr/>
              <p14:nvPr/>
            </p14:nvContentPartPr>
            <p14:xfrm>
              <a:off x="4965338" y="5359375"/>
              <a:ext cx="177120" cy="299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0E1BAAA-370A-4C6D-B9B8-67DD150BFC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47338" y="5341375"/>
                <a:ext cx="2127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1360AB5-644B-4001-8C8E-AFF4941A3415}"/>
                  </a:ext>
                </a:extLst>
              </p14:cNvPr>
              <p14:cNvContentPartPr/>
              <p14:nvPr/>
            </p14:nvContentPartPr>
            <p14:xfrm>
              <a:off x="5713058" y="5284135"/>
              <a:ext cx="244080" cy="252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1360AB5-644B-4001-8C8E-AFF4941A341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695058" y="5266135"/>
                <a:ext cx="279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6B79C29-7E20-487F-803A-2BD05C9A08B7}"/>
                  </a:ext>
                </a:extLst>
              </p14:cNvPr>
              <p14:cNvContentPartPr/>
              <p14:nvPr/>
            </p14:nvContentPartPr>
            <p14:xfrm>
              <a:off x="6505418" y="3870055"/>
              <a:ext cx="144720" cy="306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6B79C29-7E20-487F-803A-2BD05C9A08B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87418" y="3852055"/>
                <a:ext cx="18036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839769F-F698-4B94-A4AF-77B319E2E8A8}"/>
                  </a:ext>
                </a:extLst>
              </p14:cNvPr>
              <p14:cNvContentPartPr/>
              <p14:nvPr/>
            </p14:nvContentPartPr>
            <p14:xfrm>
              <a:off x="7222178" y="4991455"/>
              <a:ext cx="248760" cy="3067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839769F-F698-4B94-A4AF-77B319E2E8A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04178" y="4973455"/>
                <a:ext cx="2844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62773A-CC16-416B-8E88-7DA8938F274A}"/>
                  </a:ext>
                </a:extLst>
              </p14:cNvPr>
              <p14:cNvContentPartPr/>
              <p14:nvPr/>
            </p14:nvContentPartPr>
            <p14:xfrm>
              <a:off x="8315138" y="4964815"/>
              <a:ext cx="165960" cy="333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62773A-CC16-416B-8E88-7DA8938F27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7138" y="4946815"/>
                <a:ext cx="2016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DD9740E-12D8-4197-9295-54A5DD0DF474}"/>
                  </a:ext>
                </a:extLst>
              </p14:cNvPr>
              <p14:cNvContentPartPr/>
              <p14:nvPr/>
            </p14:nvContentPartPr>
            <p14:xfrm>
              <a:off x="2876618" y="4786615"/>
              <a:ext cx="504000" cy="358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DD9740E-12D8-4197-9295-54A5DD0DF4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58618" y="4768615"/>
                <a:ext cx="53964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00798BB-C802-4341-BB0F-4C66D2035134}"/>
                  </a:ext>
                </a:extLst>
              </p14:cNvPr>
              <p14:cNvContentPartPr/>
              <p14:nvPr/>
            </p14:nvContentPartPr>
            <p14:xfrm>
              <a:off x="790058" y="864415"/>
              <a:ext cx="1032480" cy="385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00798BB-C802-4341-BB0F-4C66D203513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058" y="846415"/>
                <a:ext cx="106812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52D5135-ABA4-474A-AD3A-54F1EC08F506}"/>
                  </a:ext>
                </a:extLst>
              </p14:cNvPr>
              <p14:cNvContentPartPr/>
              <p14:nvPr/>
            </p14:nvContentPartPr>
            <p14:xfrm>
              <a:off x="709418" y="2333215"/>
              <a:ext cx="714960" cy="263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52D5135-ABA4-474A-AD3A-54F1EC08F50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1418" y="2315215"/>
                <a:ext cx="7506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EEB7ED5-FA30-44C1-BA1C-854B5B4A8447}"/>
                  </a:ext>
                </a:extLst>
              </p14:cNvPr>
              <p14:cNvContentPartPr/>
              <p14:nvPr/>
            </p14:nvContentPartPr>
            <p14:xfrm>
              <a:off x="700058" y="3547135"/>
              <a:ext cx="641520" cy="276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EEB7ED5-FA30-44C1-BA1C-854B5B4A844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2058" y="3529135"/>
                <a:ext cx="6771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DC36527-8C29-40A7-907F-2EA0E3812038}"/>
                  </a:ext>
                </a:extLst>
              </p14:cNvPr>
              <p14:cNvContentPartPr/>
              <p14:nvPr/>
            </p14:nvContentPartPr>
            <p14:xfrm>
              <a:off x="833258" y="4782655"/>
              <a:ext cx="600480" cy="3229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DC36527-8C29-40A7-907F-2EA0E381203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5258" y="4764655"/>
                <a:ext cx="6361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45A57D9-79C6-4194-A2F0-D6AF76049CC6}"/>
                  </a:ext>
                </a:extLst>
              </p14:cNvPr>
              <p14:cNvContentPartPr/>
              <p14:nvPr/>
            </p14:nvContentPartPr>
            <p14:xfrm>
              <a:off x="9573698" y="1171495"/>
              <a:ext cx="2293200" cy="12319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45A57D9-79C6-4194-A2F0-D6AF76049C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55698" y="1153495"/>
                <a:ext cx="2328840" cy="12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90A719-DA98-4AD2-9854-BCB1BA7F14C0}"/>
                  </a:ext>
                </a:extLst>
              </p14:cNvPr>
              <p14:cNvContentPartPr/>
              <p14:nvPr/>
            </p14:nvContentPartPr>
            <p14:xfrm>
              <a:off x="2133218" y="3343375"/>
              <a:ext cx="150840" cy="267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90A719-DA98-4AD2-9854-BCB1BA7F14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88218" y="3253375"/>
                <a:ext cx="2404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8D1F3D8-E1C6-436F-BEAC-367F1E99366D}"/>
                  </a:ext>
                </a:extLst>
              </p14:cNvPr>
              <p14:cNvContentPartPr/>
              <p14:nvPr/>
            </p14:nvContentPartPr>
            <p14:xfrm>
              <a:off x="3181538" y="3348775"/>
              <a:ext cx="253800" cy="2844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8D1F3D8-E1C6-436F-BEAC-367F1E99366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36538" y="3258775"/>
                <a:ext cx="34344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B37447A-DE10-481C-BB3B-B89B353FBFE1}"/>
                  </a:ext>
                </a:extLst>
              </p14:cNvPr>
              <p14:cNvContentPartPr/>
              <p14:nvPr/>
            </p14:nvContentPartPr>
            <p14:xfrm>
              <a:off x="2975978" y="4851775"/>
              <a:ext cx="376560" cy="1504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B37447A-DE10-481C-BB3B-B89B353FBFE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930978" y="4761775"/>
                <a:ext cx="4662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6CC71BD-9BD8-49EF-AB75-157525875471}"/>
                  </a:ext>
                </a:extLst>
              </p14:cNvPr>
              <p14:cNvContentPartPr/>
              <p14:nvPr/>
            </p14:nvContentPartPr>
            <p14:xfrm>
              <a:off x="4037978" y="4825495"/>
              <a:ext cx="210960" cy="615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6CC71BD-9BD8-49EF-AB75-15752587547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92978" y="4735495"/>
                <a:ext cx="300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2491C06-988C-47DA-9BCB-B11046F38F64}"/>
                  </a:ext>
                </a:extLst>
              </p14:cNvPr>
              <p14:cNvContentPartPr/>
              <p14:nvPr/>
            </p14:nvContentPartPr>
            <p14:xfrm>
              <a:off x="3046538" y="2063935"/>
              <a:ext cx="306360" cy="261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2491C06-988C-47DA-9BCB-B11046F38F6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28538" y="2045935"/>
                <a:ext cx="342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FF1E14E-6CBE-4059-B1FC-7CF88D91F16A}"/>
                  </a:ext>
                </a:extLst>
              </p14:cNvPr>
              <p14:cNvContentPartPr/>
              <p14:nvPr/>
            </p14:nvContentPartPr>
            <p14:xfrm>
              <a:off x="4774538" y="4869055"/>
              <a:ext cx="296280" cy="201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FF1E14E-6CBE-4059-B1FC-7CF88D91F16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29538" y="4779055"/>
                <a:ext cx="3859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68B8003-C0FB-4ACF-86A1-3B6788A31DBB}"/>
                  </a:ext>
                </a:extLst>
              </p14:cNvPr>
              <p14:cNvContentPartPr/>
              <p14:nvPr/>
            </p14:nvContentPartPr>
            <p14:xfrm>
              <a:off x="5448098" y="4854295"/>
              <a:ext cx="364680" cy="2134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68B8003-C0FB-4ACF-86A1-3B6788A31DB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03098" y="4764295"/>
                <a:ext cx="4543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1D3B7E0F-D57A-4840-860E-22F724D1F918}"/>
                  </a:ext>
                </a:extLst>
              </p14:cNvPr>
              <p14:cNvContentPartPr/>
              <p14:nvPr/>
            </p14:nvContentPartPr>
            <p14:xfrm>
              <a:off x="7175018" y="4613455"/>
              <a:ext cx="235080" cy="181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1D3B7E0F-D57A-4840-860E-22F724D1F9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130018" y="4523455"/>
                <a:ext cx="3247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52CF8D24-2986-486E-B300-8C48503AC273}"/>
                  </a:ext>
                </a:extLst>
              </p14:cNvPr>
              <p14:cNvContentPartPr/>
              <p14:nvPr/>
            </p14:nvContentPartPr>
            <p14:xfrm>
              <a:off x="8033618" y="4563055"/>
              <a:ext cx="312840" cy="1526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52CF8D24-2986-486E-B300-8C48503AC2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88618" y="4473055"/>
                <a:ext cx="4024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0A23F9E-1FD0-478B-A43C-CA8CA09A41DE}"/>
                  </a:ext>
                </a:extLst>
              </p14:cNvPr>
              <p14:cNvContentPartPr/>
              <p14:nvPr/>
            </p14:nvContentPartPr>
            <p14:xfrm>
              <a:off x="3959858" y="3537055"/>
              <a:ext cx="151920" cy="263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0A23F9E-1FD0-478B-A43C-CA8CA09A41D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41858" y="3519055"/>
                <a:ext cx="1875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8461196-2C41-4162-B99F-760C7A191E3C}"/>
                  </a:ext>
                </a:extLst>
              </p14:cNvPr>
              <p14:cNvContentPartPr/>
              <p14:nvPr/>
            </p14:nvContentPartPr>
            <p14:xfrm>
              <a:off x="5632058" y="3485935"/>
              <a:ext cx="220680" cy="268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8461196-2C41-4162-B99F-760C7A191E3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14058" y="3467935"/>
                <a:ext cx="2563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D4A8A77-DD4A-46F1-9BA4-0968F8783084}"/>
                  </a:ext>
                </a:extLst>
              </p14:cNvPr>
              <p14:cNvContentPartPr/>
              <p14:nvPr/>
            </p14:nvContentPartPr>
            <p14:xfrm>
              <a:off x="7808978" y="3299455"/>
              <a:ext cx="270000" cy="3488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D4A8A77-DD4A-46F1-9BA4-0968F87830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90978" y="3281455"/>
                <a:ext cx="30564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20062CB-C87E-4951-9153-5C3860F387E1}"/>
                  </a:ext>
                </a:extLst>
              </p14:cNvPr>
              <p14:cNvContentPartPr/>
              <p14:nvPr/>
            </p14:nvContentPartPr>
            <p14:xfrm>
              <a:off x="5289338" y="2240695"/>
              <a:ext cx="135360" cy="361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20062CB-C87E-4951-9153-5C3860F387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71338" y="2222695"/>
                <a:ext cx="1710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076E94F-1DC5-48E8-8E1D-A320A1498775}"/>
                  </a:ext>
                </a:extLst>
              </p14:cNvPr>
              <p14:cNvContentPartPr/>
              <p14:nvPr/>
            </p14:nvContentPartPr>
            <p14:xfrm>
              <a:off x="6734738" y="2159695"/>
              <a:ext cx="161280" cy="2822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076E94F-1DC5-48E8-8E1D-A320A149877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16738" y="2141695"/>
                <a:ext cx="19692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0164CE2-902D-4A00-8D74-89820945DA6B}"/>
                  </a:ext>
                </a:extLst>
              </p14:cNvPr>
              <p14:cNvContentPartPr/>
              <p14:nvPr/>
            </p14:nvContentPartPr>
            <p14:xfrm>
              <a:off x="5398418" y="672895"/>
              <a:ext cx="284040" cy="441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0164CE2-902D-4A00-8D74-89820945DA6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80418" y="654895"/>
                <a:ext cx="31968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D82E825-8EF2-4C8A-BC7C-5552D6E559D8}"/>
                  </a:ext>
                </a:extLst>
              </p14:cNvPr>
              <p14:cNvContentPartPr/>
              <p14:nvPr/>
            </p14:nvContentPartPr>
            <p14:xfrm>
              <a:off x="4580138" y="852175"/>
              <a:ext cx="463680" cy="6656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D82E825-8EF2-4C8A-BC7C-5552D6E559D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35138" y="762175"/>
                <a:ext cx="553320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647B5E54-4153-4AE3-B837-3090A48149AE}"/>
                  </a:ext>
                </a:extLst>
              </p14:cNvPr>
              <p14:cNvContentPartPr/>
              <p14:nvPr/>
            </p14:nvContentPartPr>
            <p14:xfrm>
              <a:off x="5068298" y="2079775"/>
              <a:ext cx="521640" cy="6692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647B5E54-4153-4AE3-B837-3090A48149A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050298" y="2061775"/>
                <a:ext cx="557280" cy="70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0DF1E1B-B8EA-4F86-8B33-16366C68C5C8}"/>
                  </a:ext>
                </a:extLst>
              </p14:cNvPr>
              <p14:cNvContentPartPr/>
              <p14:nvPr/>
            </p14:nvContentPartPr>
            <p14:xfrm>
              <a:off x="7158458" y="4995055"/>
              <a:ext cx="614880" cy="417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0DF1E1B-B8EA-4F86-8B33-16366C68C5C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40458" y="4977055"/>
                <a:ext cx="65052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C69AF74-E47E-400B-873B-EA273F60D0AB}"/>
                  </a:ext>
                </a:extLst>
              </p14:cNvPr>
              <p14:cNvContentPartPr/>
              <p14:nvPr/>
            </p14:nvContentPartPr>
            <p14:xfrm>
              <a:off x="8180138" y="4822615"/>
              <a:ext cx="626760" cy="6750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C69AF74-E47E-400B-873B-EA273F60D0A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162138" y="4804615"/>
                <a:ext cx="6624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DD1A677-A111-4067-99C2-47F86E941E93}"/>
                  </a:ext>
                </a:extLst>
              </p14:cNvPr>
              <p14:cNvContentPartPr/>
              <p14:nvPr/>
            </p14:nvContentPartPr>
            <p14:xfrm>
              <a:off x="6494618" y="1936135"/>
              <a:ext cx="558360" cy="541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DD1A677-A111-4067-99C2-47F86E941E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76618" y="1918135"/>
                <a:ext cx="5940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CE3EF619-1DA6-48EF-87D3-CD7635E90CC9}"/>
                  </a:ext>
                </a:extLst>
              </p14:cNvPr>
              <p14:cNvContentPartPr/>
              <p14:nvPr/>
            </p14:nvContentPartPr>
            <p14:xfrm>
              <a:off x="2920178" y="1875655"/>
              <a:ext cx="676800" cy="516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CE3EF619-1DA6-48EF-87D3-CD7635E90CC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02178" y="1857655"/>
                <a:ext cx="71244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F89FF79-E307-4443-B89A-EC91492125A2}"/>
                  </a:ext>
                </a:extLst>
              </p14:cNvPr>
              <p14:cNvContentPartPr/>
              <p14:nvPr/>
            </p14:nvContentPartPr>
            <p14:xfrm>
              <a:off x="8807258" y="2425735"/>
              <a:ext cx="2772720" cy="64044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F89FF79-E307-4443-B89A-EC91492125A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789258" y="2407735"/>
                <a:ext cx="28083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04C6075-0F6A-47F8-8164-3A06E9E7FB56}"/>
                  </a:ext>
                </a:extLst>
              </p14:cNvPr>
              <p14:cNvContentPartPr/>
              <p14:nvPr/>
            </p14:nvContentPartPr>
            <p14:xfrm>
              <a:off x="6127058" y="2998855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04C6075-0F6A-47F8-8164-3A06E9E7FB5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109058" y="2980855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3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1238</Words>
  <Application>Microsoft Office PowerPoint</Application>
  <PresentationFormat>Widescreen</PresentationFormat>
  <Paragraphs>236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Akram</vt:lpstr>
      <vt:lpstr>Arial</vt:lpstr>
      <vt:lpstr>Calibri</vt:lpstr>
      <vt:lpstr>Calibri Light</vt:lpstr>
      <vt:lpstr>Courier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 zabbah</dc:creator>
  <cp:lastModifiedBy>Hafez.pc</cp:lastModifiedBy>
  <cp:revision>23</cp:revision>
  <dcterms:created xsi:type="dcterms:W3CDTF">2021-11-09T04:40:40Z</dcterms:created>
  <dcterms:modified xsi:type="dcterms:W3CDTF">2025-02-07T16:57:46Z</dcterms:modified>
</cp:coreProperties>
</file>